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02" r:id="rId1"/>
    <p:sldMasterId id="2147483803" r:id="rId2"/>
    <p:sldMasterId id="2147483804" r:id="rId3"/>
  </p:sldMasterIdLst>
  <p:notesMasterIdLst>
    <p:notesMasterId r:id="rId30"/>
  </p:notesMasterIdLst>
  <p:sldIdLst>
    <p:sldId id="256" r:id="rId4"/>
    <p:sldId id="257" r:id="rId5"/>
    <p:sldId id="260"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6" r:id="rId29"/>
  </p:sldIdLst>
  <p:sldSz cx="9144000" cy="5143500" type="screen16x9"/>
  <p:notesSz cx="6858000" cy="9144000"/>
  <p:embeddedFontLst>
    <p:embeddedFont>
      <p:font typeface="SimHei" panose="02010609060101010101" pitchFamily="49" charset="-122"/>
      <p:regular r:id="rId31"/>
    </p:embeddedFont>
    <p:embeddedFont>
      <p:font typeface="Average" panose="020B0604020202020204" charset="0"/>
      <p:regular r:id="rId32"/>
    </p:embeddedFont>
    <p:embeddedFont>
      <p:font typeface="Roboto" panose="02000000000000000000" pitchFamily="2" charset="0"/>
      <p:regular r:id="rId33"/>
      <p:bold r:id="rId34"/>
      <p:italic r:id="rId35"/>
      <p:boldItalic r:id="rId36"/>
    </p:embeddedFont>
    <p:embeddedFont>
      <p:font typeface="Salesforce Sans" panose="020B0505020202020203" pitchFamily="34" charset="0"/>
      <p:regular r:id="rId37"/>
      <p:bold r:id="rId38"/>
      <p:italic r:id="rId39"/>
      <p:boldItalic r:id="rId40"/>
    </p:embeddedFont>
    <p:embeddedFont>
      <p:font typeface="Salesforce Sans Light" panose="020B0305020202020203" pitchFamily="34" charset="0"/>
      <p:regular r:id="rId41"/>
      <p: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0C2FC4-7EA7-42AD-A4A6-378E99065EF0}">
  <a:tblStyle styleId="{7E0C2FC4-7EA7-42AD-A4A6-378E99065EF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29"/>
    <p:restoredTop sz="85664" autoAdjust="0"/>
  </p:normalViewPr>
  <p:slideViewPr>
    <p:cSldViewPr snapToGrid="0">
      <p:cViewPr varScale="1">
        <p:scale>
          <a:sx n="124" d="100"/>
          <a:sy n="124" d="100"/>
        </p:scale>
        <p:origin x="1038"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9.fntdata"/><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4.fntdata"/><Relationship Id="rId42" Type="http://schemas.openxmlformats.org/officeDocument/2006/relationships/font" Target="fonts/font12.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6.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fntdata"/><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dc.co/CCMFA"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gab86252e82_0_2578: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dirty="0"/>
          </a:p>
        </p:txBody>
      </p:sp>
      <p:sp>
        <p:nvSpPr>
          <p:cNvPr id="1081" name="Google Shape;1081;gab86252e82_0_2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gab86252e82_0_40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 name="Google Shape;1236;gab86252e82_0_401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1200"/>
              </a:spcBef>
              <a:spcAft>
                <a:spcPts val="0"/>
              </a:spcAft>
              <a:buClr>
                <a:schemeClr val="dk1"/>
              </a:buClr>
              <a:buSzPts val="1100"/>
              <a:buFont typeface="Arial"/>
              <a:buNone/>
            </a:pPr>
            <a:r>
              <a:rPr lang="en" dirty="0">
                <a:solidFill>
                  <a:schemeClr val="dk1"/>
                </a:solidFill>
              </a:rPr>
              <a:t>Now let’s review different types of </a:t>
            </a:r>
            <a:r>
              <a:rPr lang="en" b="1" dirty="0">
                <a:solidFill>
                  <a:schemeClr val="dk1"/>
                </a:solidFill>
              </a:rPr>
              <a:t>Business Manager Permissions.</a:t>
            </a:r>
            <a:endParaRPr b="1"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dirty="0">
                <a:solidFill>
                  <a:schemeClr val="dk1"/>
                </a:solidFill>
              </a:rPr>
              <a:t>Module Permissions</a:t>
            </a:r>
            <a:r>
              <a:rPr lang="en" dirty="0">
                <a:solidFill>
                  <a:schemeClr val="dk1"/>
                </a:solidFill>
              </a:rPr>
              <a:t> grant access to specific Business Manager modules. Some examples of these modules include Products, Ordering, Content Assets and Site Preferences. You can grant read-only permission to certain modules. This means users can view preferences and modules, but can't edit them; for that you need Write access. Enabling Write access automatically enables Read access.</a:t>
            </a:r>
            <a:endParaRPr dirty="0">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dirty="0">
                <a:solidFill>
                  <a:schemeClr val="dk1"/>
                </a:solidFill>
              </a:rPr>
              <a:t>Next up is </a:t>
            </a:r>
            <a:r>
              <a:rPr lang="en" b="1" dirty="0">
                <a:solidFill>
                  <a:schemeClr val="dk1"/>
                </a:solidFill>
              </a:rPr>
              <a:t>Functional Permissions</a:t>
            </a:r>
            <a:r>
              <a:rPr lang="en" dirty="0">
                <a:solidFill>
                  <a:schemeClr val="dk1"/>
                </a:solidFill>
              </a:rPr>
              <a:t>, which enable a user to perform specific functions on B2C Commerce. </a:t>
            </a:r>
            <a:endParaRPr dirty="0">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 dirty="0">
                <a:solidFill>
                  <a:schemeClr val="dk1"/>
                </a:solidFill>
              </a:rPr>
              <a:t>For example: to make Alice an agent who can log in on behalf of any customer of site ABC, Alice needs the functional permission Login_On_Behalf for site ABC.</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Finally, to grant access to specific WebDAV folders, use </a:t>
            </a:r>
            <a:r>
              <a:rPr lang="en" b="1" dirty="0">
                <a:solidFill>
                  <a:schemeClr val="dk1"/>
                </a:solidFill>
              </a:rPr>
              <a:t>WebDAV permissions</a:t>
            </a:r>
            <a:r>
              <a:rPr lang="en" dirty="0">
                <a:solidFill>
                  <a:schemeClr val="dk1"/>
                </a:solidFill>
              </a:rPr>
              <a:t>. These permissions are used to grant users access to the filesystem in B2C commerce. For example, merchandisers may need access to libraries or catalogs to upload images, whereas developers will need access to upload code cartridges and review the log files.</a:t>
            </a:r>
            <a:endParaRPr dirty="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dirty="0">
              <a:solidFill>
                <a:schemeClr val="dk1"/>
              </a:solidFill>
            </a:endParaRPr>
          </a:p>
          <a:p>
            <a:pPr marL="0" lvl="0" indent="0" algn="l" rtl="0">
              <a:lnSpc>
                <a:spcPct val="115000"/>
              </a:lnSpc>
              <a:spcBef>
                <a:spcPts val="0"/>
              </a:spcBef>
              <a:spcAft>
                <a:spcPts val="0"/>
              </a:spcAft>
              <a:buNone/>
            </a:pPr>
            <a:r>
              <a:rPr lang="en" dirty="0">
                <a:solidFill>
                  <a:schemeClr val="dk1"/>
                </a:solidFill>
              </a:rPr>
              <a:t>See our B2C Commerce Documentation for a complete list of these permissions with descriptions for each.</a:t>
            </a:r>
            <a:endParaRPr dirty="0"/>
          </a:p>
          <a:p>
            <a:pPr marL="0" lvl="0" indent="0" algn="l" rtl="0">
              <a:spcBef>
                <a:spcPts val="0"/>
              </a:spcBef>
              <a:spcAft>
                <a:spcPts val="0"/>
              </a:spcAft>
              <a:buNone/>
            </a:pPr>
            <a:r>
              <a:rPr lang="en" dirty="0"/>
              <a:t>It’s also important to audit 3rd party partners such as system integrators and call centers.</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aba59c95e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aba59c95e6_0_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sz="1200" dirty="0">
                <a:solidFill>
                  <a:srgbClr val="434343"/>
                </a:solidFill>
                <a:cs typeface="Salesforce Sans"/>
                <a:sym typeface="Salesforce Sans"/>
              </a:rPr>
              <a:t>As part of your audit process, I highly recommend working to restrict the number of users with write permissions to specific modules within the platform. These permissions provide deep customization options within your storefronts. We know hackers steal credentials. Therefore, the more users who have access to sensitive permissions, the hackers have more opportunities and can do more damage. It is important to be hyper-discriminate when providing permission to these Business Manager modules and actions.</a:t>
            </a:r>
            <a:endParaRPr sz="1200" dirty="0">
              <a:solidFill>
                <a:srgbClr val="434343"/>
              </a:solidFill>
              <a:cs typeface="Salesforce Sans"/>
              <a:sym typeface="Salesforce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ab86252e82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2" name="Google Shape;1252;gab86252e82_0_1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dirty="0"/>
              <a:t>Roles represent groupings of permissions. You can assign multiple roles to a user or a single role. A user has access to those permissions that are assigned to their role.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Roles in Business Manager can be based on the </a:t>
            </a:r>
            <a:r>
              <a:rPr lang="en" b="1" dirty="0"/>
              <a:t>function </a:t>
            </a:r>
            <a:r>
              <a:rPr lang="en" dirty="0"/>
              <a:t>of users within the business defining them, such as Merchandiser or SEO Analyst.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The roles can also be based on Business Manager </a:t>
            </a:r>
            <a:r>
              <a:rPr lang="en" b="1" dirty="0"/>
              <a:t>features </a:t>
            </a:r>
            <a:r>
              <a:rPr lang="en" dirty="0"/>
              <a:t>and who will be working in those modules. Examples include Content Slots and Assets, Campaigns and Promotions, or Site Search.</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A big part of the user audit process involves thinking about how your organization works with B2C Commerce and which permissions each role you define in Business Manager would need to contain. What makes sense for your organization may vary based on the size of the organization and how many users need access to Business Manager.</a:t>
            </a:r>
            <a:endParaRPr dirty="0"/>
          </a:p>
          <a:p>
            <a:pPr marL="0" lvl="0" indent="0" algn="l" rtl="0">
              <a:spcBef>
                <a:spcPts val="0"/>
              </a:spcBef>
              <a:spcAft>
                <a:spcPts val="0"/>
              </a:spcAft>
              <a:buNone/>
            </a:pPr>
            <a:r>
              <a:rPr lang="en" dirty="0"/>
              <a:t>To recap, permissions are assigned to roles, roles are assigned to users.</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gaba59c95e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3" name="Google Shape;1263;gaba59c95e6_0_2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dirty="0"/>
              <a:t>In Business Manager, </a:t>
            </a:r>
            <a:r>
              <a:rPr lang="en" dirty="0">
                <a:solidFill>
                  <a:schemeClr val="dk1"/>
                </a:solidFill>
              </a:rPr>
              <a:t>there is the ability to create and auto assign a “default role” to new users.  Once you complete Unified Authentication, which is migrating your user profiles from Business Manager to Account Manager, you can take advantage of the default role.   We’ll cover more about Unified Authentication in our next webinar on January 26th.  For now, consider creating a role with the lowest level of permissions needed for your organization, or the LEAST privilege a user would ever need.  When you create a new user profile in Account Manager and assign user access to Business Manager, a new BM profile will be auto-generated when the user logs in. </a:t>
            </a:r>
            <a:endParaRPr dirty="0">
              <a:solidFill>
                <a:schemeClr val="dk1"/>
              </a:solidFill>
            </a:endParaRPr>
          </a:p>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ab86252e82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3" name="Google Shape;1273;gab86252e82_0_12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dirty="0"/>
              <a:t>This slide shows a generic depiction of how your realm may look.  Your user audit should be conducted in both your staging and production environments.  You may and should have different permissions in each instance.  As an example, a marketer works on content in staging, which is later replicated to production.  After that, if there’s a need to update that same content in production, you should have a specific process and a designated role (such as your administrator) who can authorize and make the changes to the production content.</a:t>
            </a: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ab86252e82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1" name="Google Shape;1281;gab86252e82_0_1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dirty="0"/>
              <a:t>Now let’s review some examples of users and their needed roles.  Marie is in a leadership role, where she ONLY needs access to view the data in specific BM modules.  Since she’s not changing the data, she’s been granted read only access to the modules listed.</a:t>
            </a: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Google Shape;1289;gab86252e8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0" name="Google Shape;1290;gab86252e82_0_14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dirty="0"/>
              <a:t>Next let’s meet James.  He is a daily business manager user, who frequently updates product descriptions, content slots, and search terms. He has Read/Write access to the listed modules plus the corresponding functional permissions.</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Google Shape;1298;gab86252e82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9" name="Google Shape;1299;gab86252e82_0_15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dirty="0"/>
              <a:t>This is Kate - she is a developer.  Her job entails code uploads, editing html, and creating new custom attributes.  Kate has R/W access to all site development modules in addition to customer log settings and Pipeline Profiler.  Kate does not need any functional permissions.</a:t>
            </a: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ab86252e82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ab86252e82_0_15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2000"/>
              </a:spcBef>
              <a:spcAft>
                <a:spcPts val="0"/>
              </a:spcAft>
              <a:buNone/>
            </a:pPr>
            <a:r>
              <a:rPr lang="en" dirty="0">
                <a:solidFill>
                  <a:srgbClr val="111111"/>
                </a:solidFill>
                <a:highlight>
                  <a:srgbClr val="FFFFFF"/>
                </a:highlight>
              </a:rPr>
              <a:t>Now that we’ve talked about permissions and roles and how they work together, we can audit permission to roles or roles to permissions.  Let’s take a closer look.  If you have Business Manager “Admin” access, you can review “Roles &amp; Permissions” or “Permission Audit” under “Organization” in Business Manager</a:t>
            </a:r>
            <a:endParaRPr dirty="0">
              <a:solidFill>
                <a:srgbClr val="111111"/>
              </a:solidFill>
              <a:highlight>
                <a:srgbClr val="FFFFFF"/>
              </a:highlight>
            </a:endParaRPr>
          </a:p>
          <a:p>
            <a:pPr marL="0" lvl="0" indent="0" algn="l" rtl="0">
              <a:spcBef>
                <a:spcPts val="200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9"/>
        <p:cNvGrpSpPr/>
        <p:nvPr/>
      </p:nvGrpSpPr>
      <p:grpSpPr>
        <a:xfrm>
          <a:off x="0" y="0"/>
          <a:ext cx="0" cy="0"/>
          <a:chOff x="0" y="0"/>
          <a:chExt cx="0" cy="0"/>
        </a:xfrm>
      </p:grpSpPr>
      <p:sp>
        <p:nvSpPr>
          <p:cNvPr id="1320" name="Google Shape;1320;gb740d32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1" name="Google Shape;1321;gb740d32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Keep in mind what I’m showing you is an employee sandbox.  Here we are looking at “Permission Audit”.  This allows you to select 1 permission and see all of the users who have access to it.  You can see their name, login ID, Access Level, Role and Last login.  If you have a lot of users, you can export this data to a CSV and then sort and filter as needed.</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gab86252e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8" name="Google Shape;1088;gab86252e82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400"/>
              <a:buFont typeface="Arial"/>
              <a:buNone/>
            </a:pPr>
            <a:r>
              <a:rPr lang="en" sz="1400" dirty="0">
                <a:solidFill>
                  <a:srgbClr val="262626"/>
                </a:solidFill>
              </a:rPr>
              <a:t>Please make all purchasing decisions on products and services that are currently available.</a:t>
            </a:r>
            <a:endParaRPr sz="1400" dirty="0"/>
          </a:p>
          <a:p>
            <a:pPr marL="0" lvl="0" indent="0" algn="l" rtl="0">
              <a:spcBef>
                <a:spcPts val="0"/>
              </a:spcBef>
              <a:spcAft>
                <a:spcPts val="0"/>
              </a:spcAft>
              <a:buClr>
                <a:schemeClr val="dk1"/>
              </a:buClr>
              <a:buSzPts val="1400"/>
              <a:buFont typeface="Arial"/>
              <a:buNone/>
            </a:pPr>
            <a:endParaRPr sz="1400" dirty="0"/>
          </a:p>
          <a:p>
            <a:pPr marL="0" lvl="0" indent="0" algn="l" rtl="0">
              <a:spcBef>
                <a:spcPts val="0"/>
              </a:spcBef>
              <a:spcAft>
                <a:spcPts val="0"/>
              </a:spcAft>
              <a:buNone/>
            </a:pPr>
            <a:endParaRPr sz="14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b740d327dc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b740d327dc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Alternatively, you can review the “Roles” in your Business Manager instance and the permissions assigned to that role.  Again, this is an internal sandbox, so I’m showing you the “Administrator” role and I’ve clicked on “Functional Permissions” to see which ones are assigned to this role.  You can look at other tabs for additional permissions.  You can also click on the “Users” tab to see who has been assigned to the “Administrator” role.  Remember, you can have different roles with different permissions in staging vs. production.</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4"/>
        <p:cNvGrpSpPr/>
        <p:nvPr/>
      </p:nvGrpSpPr>
      <p:grpSpPr>
        <a:xfrm>
          <a:off x="0" y="0"/>
          <a:ext cx="0" cy="0"/>
          <a:chOff x="0" y="0"/>
          <a:chExt cx="0" cy="0"/>
        </a:xfrm>
      </p:grpSpPr>
      <p:sp>
        <p:nvSpPr>
          <p:cNvPr id="1345" name="Google Shape;1345;gab86252e82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6" name="Google Shape;1346;gab86252e82_0_16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We’ve created this user audit worksheet to help you map out your roles and their associated permissions. Let’s take a look.  All of the permissions are grouped on the various tabs.  We have set up generic columns to represent roles.  This will help you think about tasks and users and how they work.  Additionally, I added a tab to represent “production”.  Please remember to assign privileges and an admin role sparingly to both staging and production, but especially to production.</a:t>
            </a:r>
            <a:endParaRPr dirty="0">
              <a:solidFill>
                <a:schemeClr val="dk1"/>
              </a:solidFill>
            </a:endParaRP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You can get a copy of this worksheet from the MFA Rollout Pack.</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gaba59c95e6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3" name="Google Shape;1353;gaba59c95e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As we talk through permission to roles and roles to users, I want to bring this full circles to talk just briefly about team structure.</a:t>
            </a:r>
            <a:br>
              <a:rPr lang="en" dirty="0"/>
            </a:br>
            <a:endParaRPr dirty="0"/>
          </a:p>
          <a:p>
            <a:pPr marL="0" lvl="0" indent="0" algn="l" rtl="0">
              <a:spcBef>
                <a:spcPts val="0"/>
              </a:spcBef>
              <a:spcAft>
                <a:spcPts val="0"/>
              </a:spcAft>
              <a:buNone/>
            </a:pPr>
            <a:r>
              <a:rPr lang="en" dirty="0"/>
              <a:t>This chart illustrates how an organization can migrate up the “maturity pyramid” and grow their ongoing commerce team in a sensible way. This is the team that is responsible for “running the storefront” and all operational activities in a post-launch world.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Your team structure starts with some defined leadership roles - in the grey boxes along the top</a:t>
            </a:r>
            <a:endParaRPr dirty="0"/>
          </a:p>
          <a:p>
            <a:pPr marL="457200" lvl="0" indent="-298450" algn="l" rtl="0">
              <a:spcBef>
                <a:spcPts val="0"/>
              </a:spcBef>
              <a:spcAft>
                <a:spcPts val="0"/>
              </a:spcAft>
              <a:buSzPts val="1100"/>
              <a:buChar char="-"/>
            </a:pPr>
            <a:r>
              <a:rPr lang="en" dirty="0"/>
              <a:t>Operations</a:t>
            </a:r>
            <a:endParaRPr dirty="0"/>
          </a:p>
          <a:p>
            <a:pPr marL="457200" lvl="0" indent="-298450" algn="l" rtl="0">
              <a:spcBef>
                <a:spcPts val="0"/>
              </a:spcBef>
              <a:spcAft>
                <a:spcPts val="0"/>
              </a:spcAft>
              <a:buSzPts val="1100"/>
              <a:buChar char="-"/>
            </a:pPr>
            <a:r>
              <a:rPr lang="en" dirty="0"/>
              <a:t>Commerce</a:t>
            </a:r>
            <a:endParaRPr dirty="0"/>
          </a:p>
          <a:p>
            <a:pPr marL="457200" lvl="0" indent="-298450" algn="l" rtl="0">
              <a:spcBef>
                <a:spcPts val="0"/>
              </a:spcBef>
              <a:spcAft>
                <a:spcPts val="0"/>
              </a:spcAft>
              <a:buSzPts val="1100"/>
              <a:buChar char="-"/>
            </a:pPr>
            <a:r>
              <a:rPr lang="en" dirty="0"/>
              <a:t>and IT Leadership</a:t>
            </a:r>
            <a:endParaRPr dirty="0"/>
          </a:p>
          <a:p>
            <a:pPr marL="0" lvl="0" indent="0" algn="l" rtl="0">
              <a:spcBef>
                <a:spcPts val="0"/>
              </a:spcBef>
              <a:spcAft>
                <a:spcPts val="0"/>
              </a:spcAft>
              <a:buNone/>
            </a:pPr>
            <a:r>
              <a:rPr lang="en" dirty="0"/>
              <a:t>Some of these leadership roles might be combined to start but each should be covered by someone.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1</a:t>
            </a:r>
            <a:endParaRPr dirty="0"/>
          </a:p>
          <a:p>
            <a:pPr marL="0" lvl="0" indent="0" algn="l" rtl="0">
              <a:spcBef>
                <a:spcPts val="0"/>
              </a:spcBef>
              <a:spcAft>
                <a:spcPts val="0"/>
              </a:spcAft>
              <a:buNone/>
            </a:pPr>
            <a:r>
              <a:rPr lang="en" dirty="0"/>
              <a:t>This level is the most basic team structure. Minimum Viable Staffing. </a:t>
            </a:r>
            <a:endParaRPr dirty="0"/>
          </a:p>
          <a:p>
            <a:pPr marL="457200" lvl="0" indent="-298450" algn="l" rtl="0">
              <a:spcBef>
                <a:spcPts val="0"/>
              </a:spcBef>
              <a:spcAft>
                <a:spcPts val="0"/>
              </a:spcAft>
              <a:buSzPts val="1100"/>
              <a:buChar char="-"/>
            </a:pPr>
            <a:r>
              <a:rPr lang="en" dirty="0"/>
              <a:t>Developers or System Integrators - these are the resources that handle all coding, data loading, integration and storefront customization - these can be internal or external resources.</a:t>
            </a:r>
            <a:endParaRPr dirty="0"/>
          </a:p>
          <a:p>
            <a:pPr marL="457200" lvl="0" indent="-298450" algn="l" rtl="0">
              <a:spcBef>
                <a:spcPts val="0"/>
              </a:spcBef>
              <a:spcAft>
                <a:spcPts val="0"/>
              </a:spcAft>
              <a:buSzPts val="1100"/>
              <a:buChar char="-"/>
            </a:pPr>
            <a:r>
              <a:rPr lang="en" dirty="0"/>
              <a:t>Admin - this is your Salesforce admin &amp; Storefront admin - they are responsible for storefront configuration, deployment and maintenance.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We have seen customers launch with this team model but not without challenges. This is a very lean resource model and is typically NOT SUSTAINABLE - look for your Admin to quit within 6 months.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2 - We see many of our customers with teams at this level of maturity</a:t>
            </a:r>
            <a:endParaRPr dirty="0"/>
          </a:p>
          <a:p>
            <a:pPr marL="0" lvl="0" indent="0" algn="l" rtl="0">
              <a:spcBef>
                <a:spcPts val="0"/>
              </a:spcBef>
              <a:spcAft>
                <a:spcPts val="0"/>
              </a:spcAft>
              <a:buNone/>
            </a:pPr>
            <a:r>
              <a:rPr lang="en" dirty="0"/>
              <a:t>This level adds two key roles to your team and takes a lot of load off of your admin.</a:t>
            </a:r>
            <a:endParaRPr dirty="0"/>
          </a:p>
          <a:p>
            <a:pPr marL="457200" lvl="0" indent="-298450" algn="l" rtl="0">
              <a:spcBef>
                <a:spcPts val="0"/>
              </a:spcBef>
              <a:spcAft>
                <a:spcPts val="0"/>
              </a:spcAft>
              <a:buSzPts val="1100"/>
              <a:buChar char="-"/>
            </a:pPr>
            <a:r>
              <a:rPr lang="en" dirty="0"/>
              <a:t>Customer Support - </a:t>
            </a:r>
            <a:endParaRPr dirty="0"/>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This role will help manage customer issues, requests and updates within the storefront. </a:t>
            </a:r>
            <a:endParaRPr dirty="0">
              <a:latin typeface="SimHei" panose="02010609060101010101" pitchFamily="49" charset="-122"/>
              <a:ea typeface="SimHei" panose="02010609060101010101" pitchFamily="49" charset="-122"/>
            </a:endParaRPr>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They will troubleshoot orders AND handle ad-hoc customer requests </a:t>
            </a:r>
            <a:endParaRPr dirty="0">
              <a:latin typeface="SimHei" panose="02010609060101010101" pitchFamily="49" charset="-122"/>
              <a:ea typeface="SimHei" panose="02010609060101010101" pitchFamily="49" charset="-122"/>
            </a:endParaRPr>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It’s also a valuable input to site issues and enhancements for your roadmap </a:t>
            </a:r>
            <a:endParaRPr dirty="0">
              <a:latin typeface="SimHei" panose="02010609060101010101" pitchFamily="49" charset="-122"/>
              <a:ea typeface="SimHei" panose="02010609060101010101" pitchFamily="49" charset="-122"/>
            </a:endParaRPr>
          </a:p>
          <a:p>
            <a:pPr marL="914400" lvl="0" indent="0" algn="l" rtl="0">
              <a:spcBef>
                <a:spcPts val="0"/>
              </a:spcBef>
              <a:spcAft>
                <a:spcPts val="0"/>
              </a:spcAft>
              <a:buNone/>
            </a:pPr>
            <a:endParaRPr dirty="0"/>
          </a:p>
          <a:p>
            <a:pPr marL="457200" lvl="0" indent="-298450" algn="l" rtl="0">
              <a:spcBef>
                <a:spcPts val="0"/>
              </a:spcBef>
              <a:spcAft>
                <a:spcPts val="0"/>
              </a:spcAft>
              <a:buSzPts val="1100"/>
              <a:buChar char="-"/>
            </a:pPr>
            <a:r>
              <a:rPr lang="en" dirty="0"/>
              <a:t>Marketing / Merchandising - at this maturity level might be combined roles</a:t>
            </a:r>
            <a:endParaRPr dirty="0"/>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They will handle setting up your site categories, search, SEO, email campaigns, or social campaigns</a:t>
            </a:r>
            <a:endParaRPr dirty="0">
              <a:latin typeface="SimHei" panose="02010609060101010101" pitchFamily="49" charset="-122"/>
              <a:ea typeface="SimHei" panose="02010609060101010101" pitchFamily="49" charset="-122"/>
            </a:endParaRPr>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Your Merchandiser will also work on product setup, product content optimization, and promotions And will probably handle analytics and reporting for the site</a:t>
            </a:r>
            <a:endParaRPr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 dirty="0"/>
              <a:t>That’s A LOT</a:t>
            </a:r>
            <a:endParaRPr dirty="0"/>
          </a:p>
          <a:p>
            <a:pPr marL="0" lvl="0" indent="0" algn="l" rtl="0">
              <a:spcBef>
                <a:spcPts val="0"/>
              </a:spcBef>
              <a:spcAft>
                <a:spcPts val="0"/>
              </a:spcAft>
              <a:buNone/>
            </a:pPr>
            <a:r>
              <a:rPr lang="en" dirty="0"/>
              <a:t>( build)</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3 - we see more of our MATURE customers operating at this level</a:t>
            </a:r>
            <a:endParaRPr dirty="0"/>
          </a:p>
          <a:p>
            <a:pPr marL="0" lvl="0" indent="0" algn="l" rtl="0">
              <a:spcBef>
                <a:spcPts val="0"/>
              </a:spcBef>
              <a:spcAft>
                <a:spcPts val="0"/>
              </a:spcAft>
              <a:buNone/>
            </a:pPr>
            <a:r>
              <a:rPr lang="en" dirty="0"/>
              <a:t>Here we break out two new roles on the eCommerce team</a:t>
            </a:r>
            <a:endParaRPr dirty="0"/>
          </a:p>
          <a:p>
            <a:pPr marL="457200" lvl="0" indent="-298450" algn="l" rtl="0">
              <a:spcBef>
                <a:spcPts val="0"/>
              </a:spcBef>
              <a:spcAft>
                <a:spcPts val="0"/>
              </a:spcAft>
              <a:buSzPts val="1100"/>
              <a:buChar char="-"/>
            </a:pPr>
            <a:r>
              <a:rPr lang="en" dirty="0"/>
              <a:t>Feedback, Analytics &amp; Reporting</a:t>
            </a:r>
            <a:endParaRPr dirty="0"/>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This role would be responsible for pulling together data from web analytics, marketing analytics, salesforce and internal ERP and data warehouses.</a:t>
            </a:r>
            <a:endParaRPr dirty="0">
              <a:latin typeface="SimHei" panose="02010609060101010101" pitchFamily="49" charset="-122"/>
              <a:ea typeface="SimHei" panose="02010609060101010101" pitchFamily="49" charset="-122"/>
            </a:endParaRPr>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This data will be presented across the business in dashboard form with insights and recommendations called out</a:t>
            </a:r>
            <a:endParaRPr dirty="0">
              <a:latin typeface="SimHei" panose="02010609060101010101" pitchFamily="49" charset="-122"/>
              <a:ea typeface="SimHei" panose="02010609060101010101" pitchFamily="49" charset="-122"/>
            </a:endParaRPr>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This role will also set up a CSAT surveying and monitoring program to help the team understand issues affecting customers</a:t>
            </a:r>
            <a:endParaRPr dirty="0">
              <a:latin typeface="SimHei" panose="02010609060101010101" pitchFamily="49" charset="-122"/>
              <a:ea typeface="SimHei" panose="02010609060101010101" pitchFamily="49" charset="-122"/>
            </a:endParaRPr>
          </a:p>
          <a:p>
            <a:pPr marL="914400" lvl="0" indent="0" algn="l" rtl="0">
              <a:spcBef>
                <a:spcPts val="0"/>
              </a:spcBef>
              <a:spcAft>
                <a:spcPts val="0"/>
              </a:spcAft>
              <a:buNone/>
            </a:pPr>
            <a:endParaRPr dirty="0"/>
          </a:p>
          <a:p>
            <a:pPr marL="457200" lvl="0" indent="-298450" algn="l" rtl="0">
              <a:spcBef>
                <a:spcPts val="0"/>
              </a:spcBef>
              <a:spcAft>
                <a:spcPts val="0"/>
              </a:spcAft>
              <a:buClr>
                <a:schemeClr val="dk1"/>
              </a:buClr>
              <a:buSzPts val="1100"/>
              <a:buChar char="-"/>
            </a:pPr>
            <a:r>
              <a:rPr lang="en" dirty="0">
                <a:solidFill>
                  <a:schemeClr val="dk1"/>
                </a:solidFill>
              </a:rPr>
              <a:t>Marketing &amp; Merchandising - although they are in the same box on the chart - we see these roles broken out </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latin typeface="SimHei" panose="02010609060101010101" pitchFamily="49" charset="-122"/>
                <a:ea typeface="SimHei" panose="02010609060101010101" pitchFamily="49" charset="-122"/>
              </a:rPr>
              <a:t>Marketing - focused solely on driving traffic and promoting the storefront and engagement</a:t>
            </a:r>
            <a:endParaRPr dirty="0">
              <a:solidFill>
                <a:schemeClr val="dk1"/>
              </a:solidFill>
              <a:latin typeface="SimHei" panose="02010609060101010101" pitchFamily="49" charset="-122"/>
              <a:ea typeface="SimHei" panose="02010609060101010101" pitchFamily="49" charset="-122"/>
            </a:endParaRPr>
          </a:p>
          <a:p>
            <a:pPr marL="914400" lvl="1" indent="-298450" algn="l" rtl="0">
              <a:spcBef>
                <a:spcPts val="0"/>
              </a:spcBef>
              <a:spcAft>
                <a:spcPts val="0"/>
              </a:spcAft>
              <a:buClr>
                <a:schemeClr val="dk1"/>
              </a:buClr>
              <a:buSzPts val="1100"/>
              <a:buChar char="-"/>
            </a:pPr>
            <a:r>
              <a:rPr lang="en" dirty="0">
                <a:solidFill>
                  <a:schemeClr val="dk1"/>
                </a:solidFill>
                <a:latin typeface="SimHei" panose="02010609060101010101" pitchFamily="49" charset="-122"/>
                <a:ea typeface="SimHei" panose="02010609060101010101" pitchFamily="49" charset="-122"/>
              </a:rPr>
              <a:t>Merchandising - focused on assortment optimization, pricing, personalization</a:t>
            </a:r>
            <a:endParaRPr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4 - these are the most mature B2C commerce teams and this level is an aspirational goal for many of our customers</a:t>
            </a:r>
            <a:endParaRPr dirty="0"/>
          </a:p>
          <a:p>
            <a:pPr marL="0" lvl="0" indent="0" algn="l" rtl="0">
              <a:spcBef>
                <a:spcPts val="0"/>
              </a:spcBef>
              <a:spcAft>
                <a:spcPts val="0"/>
              </a:spcAft>
              <a:buNone/>
            </a:pPr>
            <a:r>
              <a:rPr lang="en" dirty="0"/>
              <a:t>Here we add some key roles and break out others.</a:t>
            </a:r>
            <a:endParaRPr dirty="0"/>
          </a:p>
          <a:p>
            <a:pPr marL="457200" lvl="0" indent="-298450" algn="l" rtl="0">
              <a:spcBef>
                <a:spcPts val="0"/>
              </a:spcBef>
              <a:spcAft>
                <a:spcPts val="0"/>
              </a:spcAft>
              <a:buSzPts val="1100"/>
              <a:buChar char="-"/>
            </a:pPr>
            <a:r>
              <a:rPr lang="en" dirty="0"/>
              <a:t>Product Owners or Product Manager</a:t>
            </a:r>
            <a:endParaRPr dirty="0"/>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Responsible for identifying new capabilities or optimizing existing features on the site that will move the revenue needle</a:t>
            </a:r>
            <a:endParaRPr dirty="0">
              <a:latin typeface="SimHei" panose="02010609060101010101" pitchFamily="49" charset="-122"/>
              <a:ea typeface="SimHei" panose="02010609060101010101" pitchFamily="49" charset="-122"/>
            </a:endParaRPr>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Responsible for roadmap, prioritization and coordination with IT and other teams</a:t>
            </a:r>
            <a:endParaRPr dirty="0">
              <a:latin typeface="SimHei" panose="02010609060101010101" pitchFamily="49" charset="-122"/>
              <a:ea typeface="SimHei" panose="02010609060101010101" pitchFamily="49" charset="-122"/>
            </a:endParaRPr>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They might own a single area of the site and the KPIs associated with it such as:</a:t>
            </a:r>
            <a:endParaRPr dirty="0">
              <a:latin typeface="SimHei" panose="02010609060101010101" pitchFamily="49" charset="-122"/>
              <a:ea typeface="SimHei" panose="02010609060101010101" pitchFamily="49" charset="-122"/>
            </a:endParaRPr>
          </a:p>
          <a:p>
            <a:pPr marL="1371600" lvl="2"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Search &amp; Browse &amp; PDP - “the top of the funnel”</a:t>
            </a:r>
            <a:endParaRPr dirty="0">
              <a:latin typeface="SimHei" panose="02010609060101010101" pitchFamily="49" charset="-122"/>
              <a:ea typeface="SimHei" panose="02010609060101010101" pitchFamily="49" charset="-122"/>
            </a:endParaRPr>
          </a:p>
          <a:p>
            <a:pPr marL="1371600" lvl="2"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Cart, Checkout &amp; Payment - “the bottom of the funnel”</a:t>
            </a:r>
            <a:endParaRPr dirty="0">
              <a:latin typeface="SimHei" panose="02010609060101010101" pitchFamily="49" charset="-122"/>
              <a:ea typeface="SimHei" panose="02010609060101010101" pitchFamily="49" charset="-122"/>
            </a:endParaRPr>
          </a:p>
          <a:p>
            <a:pPr marL="1371600" lvl="2"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My Account, My Orders, My lists - “the self-service area”</a:t>
            </a:r>
            <a:endParaRPr dirty="0">
              <a:latin typeface="SimHei" panose="02010609060101010101" pitchFamily="49" charset="-122"/>
              <a:ea typeface="SimHei" panose="02010609060101010101" pitchFamily="49" charset="-122"/>
            </a:endParaRPr>
          </a:p>
          <a:p>
            <a:pPr marL="914400" lvl="1" indent="-298450" algn="l" rtl="0">
              <a:spcBef>
                <a:spcPts val="0"/>
              </a:spcBef>
              <a:spcAft>
                <a:spcPts val="0"/>
              </a:spcAft>
              <a:buSzPts val="1100"/>
              <a:buChar char="-"/>
            </a:pPr>
            <a:r>
              <a:rPr lang="en" dirty="0">
                <a:latin typeface="SimHei" panose="02010609060101010101" pitchFamily="49" charset="-122"/>
                <a:ea typeface="SimHei" panose="02010609060101010101" pitchFamily="49" charset="-122"/>
              </a:rPr>
              <a:t>As a former eCommerce Product Manager - Having a mature ecommerce product management program is a keystone to a mature team</a:t>
            </a:r>
            <a:endParaRPr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dirty="0"/>
          </a:p>
          <a:p>
            <a:pPr marL="0" lvl="0" indent="0" algn="l" rtl="0">
              <a:spcBef>
                <a:spcPts val="0"/>
              </a:spcBef>
              <a:spcAft>
                <a:spcPts val="0"/>
              </a:spcAft>
              <a:buNone/>
            </a:pPr>
            <a:r>
              <a:rPr lang="en" dirty="0"/>
              <a:t>This is obviously an example, but the point is if you don’t have the right roles in place you get these side-effects:</a:t>
            </a:r>
            <a:endParaRPr dirty="0"/>
          </a:p>
          <a:p>
            <a:pPr marL="457200" lvl="0" indent="-298450" algn="l" rtl="0">
              <a:spcBef>
                <a:spcPts val="0"/>
              </a:spcBef>
              <a:spcAft>
                <a:spcPts val="0"/>
              </a:spcAft>
              <a:buSzPts val="1100"/>
              <a:buChar char="-"/>
            </a:pPr>
            <a:r>
              <a:rPr lang="en" dirty="0"/>
              <a:t>People wearing too many hats - details are missed and revenue is not optimized</a:t>
            </a:r>
            <a:endParaRPr dirty="0"/>
          </a:p>
          <a:p>
            <a:pPr marL="457200" lvl="0" indent="-298450" algn="l" rtl="0">
              <a:spcBef>
                <a:spcPts val="0"/>
              </a:spcBef>
              <a:spcAft>
                <a:spcPts val="0"/>
              </a:spcAft>
              <a:buSzPts val="1100"/>
              <a:buChar char="-"/>
            </a:pPr>
            <a:r>
              <a:rPr lang="en" dirty="0"/>
              <a:t>Your site does not engage your customers - That’s a recipe for 1-time only buyers</a:t>
            </a:r>
            <a:endParaRPr dirty="0"/>
          </a:p>
          <a:p>
            <a:pPr marL="457200" lvl="0" indent="-298450" algn="l" rtl="0">
              <a:spcBef>
                <a:spcPts val="0"/>
              </a:spcBef>
              <a:spcAft>
                <a:spcPts val="0"/>
              </a:spcAft>
              <a:buSzPts val="1100"/>
              <a:buChar char="-"/>
            </a:pPr>
            <a:r>
              <a:rPr lang="en" dirty="0"/>
              <a:t>Nobody owns any KPIs and nobody drives the outcomes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To avoid any of those scenarios you will want to look ahead and anticipate your next team roles before you actually NEED them.</a:t>
            </a:r>
            <a:endParaRPr dirty="0"/>
          </a:p>
          <a:p>
            <a:pPr marL="0" lvl="0" indent="0" algn="l" rtl="0">
              <a:spcBef>
                <a:spcPts val="0"/>
              </a:spcBef>
              <a:spcAft>
                <a:spcPts val="0"/>
              </a:spcAft>
              <a:buNone/>
            </a:pPr>
            <a:r>
              <a:rPr lang="en" dirty="0"/>
              <a:t>Work to review your team structure regularly and maintain a good pipeline of potential hires for your next roles.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 might start out playing stickball where you play many positions, but you should work to build a baseball team, where roles become more focused and value-add.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 </a:t>
            </a: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aba59c95e6_0_95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800"/>
              </a:spcBef>
              <a:spcAft>
                <a:spcPts val="0"/>
              </a:spcAft>
              <a:buNone/>
            </a:pPr>
            <a:r>
              <a:rPr lang="en" sz="1200" b="1" dirty="0">
                <a:solidFill>
                  <a:srgbClr val="434343"/>
                </a:solidFill>
                <a:cs typeface="Salesforce Sans"/>
                <a:sym typeface="Salesforce Sans"/>
              </a:rPr>
              <a:t>Some key changes are coming to Business Manager in the 21.3 release. </a:t>
            </a:r>
            <a:r>
              <a:rPr lang="en" dirty="0">
                <a:solidFill>
                  <a:srgbClr val="434343"/>
                </a:solidFill>
                <a:cs typeface="Salesforce Sans"/>
                <a:sym typeface="Salesforce Sans"/>
              </a:rPr>
              <a:t>Last month, Salesforce</a:t>
            </a:r>
            <a:r>
              <a:rPr lang="en" dirty="0">
                <a:solidFill>
                  <a:srgbClr val="434343"/>
                </a:solidFill>
                <a:uFill>
                  <a:noFill/>
                </a:uFill>
                <a:cs typeface="Salesforce Sans"/>
                <a:sym typeface="Salesforce Sans"/>
                <a:hlinkClick r:id="rId3">
                  <a:extLst>
                    <a:ext uri="{A12FA001-AC4F-418D-AE19-62706E023703}">
                      <ahyp:hlinkClr xmlns:ahyp="http://schemas.microsoft.com/office/drawing/2018/hyperlinkcolor" val="tx"/>
                    </a:ext>
                  </a:extLst>
                </a:hlinkClick>
              </a:rPr>
              <a:t> </a:t>
            </a:r>
            <a:r>
              <a:rPr lang="en" u="sng" dirty="0">
                <a:solidFill>
                  <a:srgbClr val="434343"/>
                </a:solidFill>
                <a:cs typeface="Salesforce Sans"/>
                <a:sym typeface="Salesforce Sans"/>
                <a:hlinkClick r:id="rId3">
                  <a:extLst>
                    <a:ext uri="{A12FA001-AC4F-418D-AE19-62706E023703}">
                      <ahyp:hlinkClr xmlns:ahyp="http://schemas.microsoft.com/office/drawing/2018/hyperlinkcolor" val="tx"/>
                    </a:ext>
                  </a:extLst>
                </a:hlinkClick>
              </a:rPr>
              <a:t>announced enhancements</a:t>
            </a:r>
            <a:r>
              <a:rPr lang="en" dirty="0">
                <a:solidFill>
                  <a:srgbClr val="434343"/>
                </a:solidFill>
                <a:cs typeface="Salesforce Sans"/>
                <a:sym typeface="Salesforce Sans"/>
              </a:rPr>
              <a:t> to Salesforce B2C Commerce Cloud security features to help you keep your business and your shoppers protected against common security threats such as phishing attacks, credential stuffing, and account takeovers. </a:t>
            </a:r>
            <a:r>
              <a:rPr lang="en" b="1" dirty="0">
                <a:solidFill>
                  <a:srgbClr val="434343"/>
                </a:solidFill>
                <a:cs typeface="Salesforce Sans"/>
                <a:sym typeface="Salesforce Sans"/>
              </a:rPr>
              <a:t>I want to take this opportunity to remind you that beginning in March, Multi-Factor Authentication (MFA) must be enabled before a user can</a:t>
            </a:r>
            <a:r>
              <a:rPr lang="en" dirty="0">
                <a:solidFill>
                  <a:srgbClr val="434343"/>
                </a:solidFill>
                <a:cs typeface="Salesforce Sans"/>
                <a:sym typeface="Salesforce Sans"/>
              </a:rPr>
              <a:t> </a:t>
            </a:r>
            <a:r>
              <a:rPr lang="en" b="1" dirty="0">
                <a:solidFill>
                  <a:srgbClr val="434343"/>
                </a:solidFill>
                <a:cs typeface="Salesforce Sans"/>
                <a:sym typeface="Salesforce Sans"/>
              </a:rPr>
              <a:t>perform certain actions in</a:t>
            </a:r>
            <a:r>
              <a:rPr lang="en" dirty="0">
                <a:solidFill>
                  <a:srgbClr val="434343"/>
                </a:solidFill>
                <a:cs typeface="Salesforce Sans"/>
                <a:sym typeface="Salesforce Sans"/>
              </a:rPr>
              <a:t> </a:t>
            </a:r>
            <a:r>
              <a:rPr lang="en" b="1" dirty="0">
                <a:solidFill>
                  <a:srgbClr val="434343"/>
                </a:solidFill>
                <a:cs typeface="Salesforce Sans"/>
                <a:sym typeface="Salesforce Sans"/>
              </a:rPr>
              <a:t>Business Manager. </a:t>
            </a:r>
            <a:r>
              <a:rPr lang="en" dirty="0">
                <a:solidFill>
                  <a:srgbClr val="434343"/>
                </a:solidFill>
                <a:cs typeface="Salesforce Sans"/>
                <a:sym typeface="Salesforce Sans"/>
              </a:rPr>
              <a:t>We’ve provided more information below to help you prepare for these upcoming changes.</a:t>
            </a:r>
            <a:endParaRPr dirty="0">
              <a:solidFill>
                <a:srgbClr val="434343"/>
              </a:solidFill>
              <a:cs typeface="Salesforce Sans"/>
              <a:sym typeface="Salesforce Sans"/>
            </a:endParaRPr>
          </a:p>
          <a:p>
            <a:pPr marL="0" lvl="0" indent="0" algn="l" rtl="0">
              <a:spcBef>
                <a:spcPts val="800"/>
              </a:spcBef>
              <a:spcAft>
                <a:spcPts val="0"/>
              </a:spcAft>
              <a:buNone/>
            </a:pPr>
            <a:r>
              <a:rPr lang="en" dirty="0">
                <a:solidFill>
                  <a:srgbClr val="434343"/>
                </a:solidFill>
                <a:cs typeface="Salesforce Sans"/>
                <a:sym typeface="Salesforce Sans"/>
              </a:rPr>
              <a:t>MFA is required to: </a:t>
            </a:r>
            <a:endParaRPr dirty="0">
              <a:solidFill>
                <a:srgbClr val="434343"/>
              </a:solidFill>
              <a:cs typeface="Salesforce Sans"/>
              <a:sym typeface="Salesforce Sans"/>
            </a:endParaRPr>
          </a:p>
          <a:p>
            <a:pPr marL="457200" lvl="0" indent="-304800" algn="l" rtl="0">
              <a:lnSpc>
                <a:spcPct val="115000"/>
              </a:lnSpc>
              <a:spcBef>
                <a:spcPts val="1400"/>
              </a:spcBef>
              <a:spcAft>
                <a:spcPts val="0"/>
              </a:spcAft>
              <a:buClr>
                <a:schemeClr val="dk1"/>
              </a:buClr>
              <a:buSzPts val="1200"/>
              <a:buFont typeface="Salesforce Sans"/>
              <a:buChar char="●"/>
            </a:pPr>
            <a:r>
              <a:rPr lang="en" dirty="0">
                <a:solidFill>
                  <a:schemeClr val="dk1"/>
                </a:solidFill>
                <a:highlight>
                  <a:srgbClr val="FFFFFF"/>
                </a:highlight>
                <a:cs typeface="Salesforce Sans"/>
                <a:sym typeface="Salesforce Sans"/>
              </a:rPr>
              <a:t>Embed objects into HTML attributes (e.g. with tags </a:t>
            </a:r>
            <a:r>
              <a:rPr lang="en" dirty="0" err="1">
                <a:solidFill>
                  <a:schemeClr val="dk1"/>
                </a:solidFill>
                <a:highlight>
                  <a:srgbClr val="FFFFFF"/>
                </a:highlight>
                <a:cs typeface="Salesforce Sans"/>
                <a:sym typeface="Salesforce Sans"/>
              </a:rPr>
              <a:t>iFrame</a:t>
            </a:r>
            <a:r>
              <a:rPr lang="en" dirty="0">
                <a:solidFill>
                  <a:schemeClr val="dk1"/>
                </a:solidFill>
                <a:highlight>
                  <a:srgbClr val="FFFFFF"/>
                </a:highlight>
                <a:cs typeface="Salesforce Sans"/>
                <a:sym typeface="Salesforce Sans"/>
              </a:rPr>
              <a:t>, embed, applet, and object)*</a:t>
            </a:r>
            <a:endParaRPr dirty="0">
              <a:solidFill>
                <a:schemeClr val="dk1"/>
              </a:solidFill>
              <a:cs typeface="Salesforce Sans"/>
              <a:sym typeface="Salesforce Sans"/>
            </a:endParaRPr>
          </a:p>
          <a:p>
            <a:pPr marL="4572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cs typeface="Salesforce Sans"/>
                <a:sym typeface="Salesforce Sans"/>
              </a:rPr>
              <a:t>Use these Business Manager modules:</a:t>
            </a:r>
            <a:endParaRPr dirty="0">
              <a:solidFill>
                <a:schemeClr val="dk1"/>
              </a:solidFill>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cs typeface="Salesforce Sans"/>
                <a:sym typeface="Salesforce Sans"/>
              </a:rPr>
              <a:t>Code Replication</a:t>
            </a:r>
            <a:endParaRPr dirty="0">
              <a:solidFill>
                <a:schemeClr val="dk1"/>
              </a:solidFill>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cs typeface="Salesforce Sans"/>
                <a:sym typeface="Salesforce Sans"/>
              </a:rPr>
              <a:t>Data Replication</a:t>
            </a:r>
            <a:endParaRPr dirty="0">
              <a:solidFill>
                <a:schemeClr val="dk1"/>
              </a:solidFill>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cs typeface="Salesforce Sans"/>
                <a:sym typeface="Salesforce Sans"/>
              </a:rPr>
              <a:t>Site Import &amp; Export</a:t>
            </a:r>
            <a:endParaRPr dirty="0">
              <a:solidFill>
                <a:schemeClr val="dk1"/>
              </a:solidFill>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cs typeface="Salesforce Sans"/>
                <a:sym typeface="Salesforce Sans"/>
              </a:rPr>
              <a:t>Jobs</a:t>
            </a:r>
            <a:endParaRPr sz="1200" b="1" dirty="0">
              <a:solidFill>
                <a:schemeClr val="dk1"/>
              </a:solidFill>
              <a:cs typeface="Salesforce Sans"/>
              <a:sym typeface="Salesforce Sans"/>
            </a:endParaRPr>
          </a:p>
          <a:p>
            <a:pPr marL="0" lvl="0" indent="0" algn="l" rtl="0">
              <a:lnSpc>
                <a:spcPct val="115000"/>
              </a:lnSpc>
              <a:spcBef>
                <a:spcPts val="1200"/>
              </a:spcBef>
              <a:spcAft>
                <a:spcPts val="0"/>
              </a:spcAft>
              <a:buClr>
                <a:schemeClr val="dk1"/>
              </a:buClr>
              <a:buSzPts val="1100"/>
              <a:buFont typeface="Arial"/>
              <a:buNone/>
            </a:pPr>
            <a:r>
              <a:rPr lang="en" dirty="0">
                <a:solidFill>
                  <a:schemeClr val="dk1"/>
                </a:solidFill>
                <a:cs typeface="Salesforce Sans"/>
                <a:sym typeface="Salesforce Sans"/>
              </a:rPr>
              <a:t>*With the 21.3 release, users who don’t log in with MFA are restricted from using the above Business Manager modules as well as embed objects.</a:t>
            </a:r>
            <a:endParaRPr dirty="0">
              <a:solidFill>
                <a:schemeClr val="dk1"/>
              </a:solidFill>
              <a:cs typeface="Salesforce Sans"/>
              <a:sym typeface="Salesforce Sans"/>
            </a:endParaRPr>
          </a:p>
          <a:p>
            <a:pPr marL="0" lvl="0" indent="0" algn="l" rtl="0">
              <a:lnSpc>
                <a:spcPct val="115000"/>
              </a:lnSpc>
              <a:spcBef>
                <a:spcPts val="0"/>
              </a:spcBef>
              <a:spcAft>
                <a:spcPts val="0"/>
              </a:spcAft>
              <a:buNone/>
            </a:pPr>
            <a:r>
              <a:rPr lang="en" dirty="0">
                <a:solidFill>
                  <a:schemeClr val="dk1"/>
                </a:solidFill>
                <a:cs typeface="Salesforce Sans"/>
                <a:sym typeface="Salesforce Sans"/>
              </a:rPr>
              <a:t>Secondly, beginning June 30th we are retiring direct login to B2C Commerce through Business Manager in order to streamline access to all Commerce Cloud apps, using Account Manager. Account Manager is efficient for administrative maintenance and user profile management, while providing user protection through MFA.  Conducting this user audit is a worthwhile step in streamlining your migration to unified authentication.</a:t>
            </a:r>
            <a:endParaRPr sz="1200" b="1" dirty="0">
              <a:solidFill>
                <a:srgbClr val="59575C"/>
              </a:solidFill>
              <a:cs typeface="Salesforce Sans"/>
              <a:sym typeface="Salesforce Sans"/>
            </a:endParaRPr>
          </a:p>
        </p:txBody>
      </p:sp>
      <p:sp>
        <p:nvSpPr>
          <p:cNvPr id="1393" name="Google Shape;1393;gaba59c95e6_0_9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aba59c95e6_0_1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aba59c95e6_0_14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7" name="Google Shape;1407;gaba59c95e6_0_14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8" name="Google Shape;1408;gaba59c95e6_0_14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b740d327dc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26" name="Google Shape;1426;gb740d327dc_0_98: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SzPts val="1000"/>
              <a:buNone/>
            </a:pPr>
            <a:endParaRPr sz="1500" dirty="0">
              <a:solidFill>
                <a:schemeClr val="dk1"/>
              </a:solidFill>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ab86252e82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ab86252e82_0_3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endParaRPr dirty="0">
              <a:cs typeface="Salesforce Sans"/>
              <a:sym typeface="Salesforce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gab86252e82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2" name="Google Shape;1142;gab86252e82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dk1"/>
                </a:solidFill>
              </a:rPr>
              <a:t>An organized team enables efficiency, avoids rework, delays and cycles of blame when things go wrong.</a:t>
            </a:r>
            <a:endParaRPr dirty="0">
              <a:solidFill>
                <a:schemeClr val="dk1"/>
              </a:solidFill>
            </a:endParaRPr>
          </a:p>
          <a:p>
            <a:pPr marL="0" lvl="0" indent="0" algn="l" rtl="0">
              <a:spcBef>
                <a:spcPts val="0"/>
              </a:spcBef>
              <a:spcAft>
                <a:spcPts val="0"/>
              </a:spcAft>
              <a:buNone/>
            </a:pPr>
            <a:r>
              <a:rPr lang="en" dirty="0">
                <a:solidFill>
                  <a:schemeClr val="dk1"/>
                </a:solidFill>
              </a:rPr>
              <a:t>An organized team also has an easier transition for operational, development, merchandising, and other activities.</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Being proactive is key - a well organized team brings together stakeholders to ensure all activities are covered specifically.  That each team member has the right tools and knowledge to complete their tasks.</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Consider an unorganized team: Does one member of the team know the other’s responsibilities?  Is there reliance or even assumptions that someone else is completing critical tasks?  Have permissions been granted?  Are back-ups identified?</a:t>
            </a:r>
            <a:endParaRPr dirty="0">
              <a:solidFill>
                <a:schemeClr val="dk1"/>
              </a:solidFill>
            </a:endParaRPr>
          </a:p>
          <a:p>
            <a:pPr marL="0" lvl="0" indent="0" algn="l" rtl="0">
              <a:spcBef>
                <a:spcPts val="0"/>
              </a:spcBef>
              <a:spcAft>
                <a:spcPts val="0"/>
              </a:spcAft>
              <a:buNone/>
            </a:pPr>
            <a:endParaRPr dirty="0">
              <a:solidFill>
                <a:schemeClr val="dk1"/>
              </a:solidFill>
            </a:endParaRPr>
          </a:p>
          <a:p>
            <a:pPr marL="0" lvl="0" indent="0" algn="l" rtl="0">
              <a:spcBef>
                <a:spcPts val="0"/>
              </a:spcBef>
              <a:spcAft>
                <a:spcPts val="0"/>
              </a:spcAft>
              <a:buNone/>
            </a:pPr>
            <a:r>
              <a:rPr lang="en" dirty="0">
                <a:solidFill>
                  <a:schemeClr val="dk1"/>
                </a:solidFill>
              </a:rPr>
              <a:t>Today we’ll talk about how to review your users permissions, roles, and purpose within Business Manager, but these concepts apply to not only other CC applications, but also across SF and other 3rd party applications.</a:t>
            </a:r>
            <a:endParaRPr dirty="0">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ab86252e82_0_4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dirty="0"/>
              <a:t>Let’s get into the user audit</a:t>
            </a:r>
            <a:endParaRPr sz="1400" dirty="0"/>
          </a:p>
        </p:txBody>
      </p:sp>
      <p:sp>
        <p:nvSpPr>
          <p:cNvPr id="1149" name="Google Shape;1149;gab86252e8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ab86252e82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ab86252e82_0_5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r>
              <a:rPr lang="en" dirty="0">
                <a:cs typeface="Salesforce Sans"/>
                <a:sym typeface="Salesforce Sans"/>
              </a:rPr>
              <a:t>Before we dive into Best practices, let’s review some key terms important to the audit process.  First, least privilege.  This concept is critical to building your team.  Every member does not need the same permissions and in fact, many members only need minimal permissions to do their job, so why give them more?  A privileged user is a member of your team that has specific high-level permissions that are required to do their job.  Privileged users should also be created using the principle of least privilege, however, they use certain modules and tasks that should not be used by the entire user community.  And lastly, an ADMIN is your go-to person for profile management and possibly wears many other hats.  In the context of an audit, we’re talking about an ADMIN who manages the rest of the user group and their profiles.  </a:t>
            </a:r>
            <a:endParaRPr dirty="0">
              <a:cs typeface="Salesforce Sans"/>
              <a:sym typeface="Salesforce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gab86252e82_0_39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1" name="Google Shape;1171;gab86252e82_0_397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rgbClr val="205CA0"/>
              </a:buClr>
              <a:buSzPts val="1100"/>
              <a:buFont typeface="Arial"/>
              <a:buNone/>
            </a:pPr>
            <a:r>
              <a:rPr lang="en" dirty="0">
                <a:solidFill>
                  <a:schemeClr val="dk1"/>
                </a:solidFill>
              </a:rPr>
              <a:t>Let’s review the best practices for creating your Security Success Path</a:t>
            </a:r>
            <a:endParaRPr dirty="0">
              <a:solidFill>
                <a:schemeClr val="dk1"/>
              </a:solidFill>
            </a:endParaRPr>
          </a:p>
          <a:p>
            <a:pPr marL="0" lvl="0" indent="0" algn="l" rtl="0">
              <a:spcBef>
                <a:spcPts val="0"/>
              </a:spcBef>
              <a:spcAft>
                <a:spcPts val="0"/>
              </a:spcAft>
              <a:buClr>
                <a:srgbClr val="205CA0"/>
              </a:buClr>
              <a:buSzPts val="1100"/>
              <a:buFont typeface="Arial"/>
              <a:buNone/>
            </a:pPr>
            <a:endParaRPr dirty="0">
              <a:solidFill>
                <a:schemeClr val="dk1"/>
              </a:solidFill>
            </a:endParaRPr>
          </a:p>
          <a:p>
            <a:pPr marL="0" lvl="0" indent="0" algn="l" rtl="0">
              <a:spcBef>
                <a:spcPts val="0"/>
              </a:spcBef>
              <a:spcAft>
                <a:spcPts val="0"/>
              </a:spcAft>
              <a:buClr>
                <a:srgbClr val="205CA0"/>
              </a:buClr>
              <a:buSzPts val="1100"/>
              <a:buFont typeface="Arial"/>
              <a:buNone/>
            </a:pPr>
            <a:r>
              <a:rPr lang="en" dirty="0">
                <a:solidFill>
                  <a:schemeClr val="dk1"/>
                </a:solidFill>
              </a:rPr>
              <a:t>A layered approach to security is when you combine multiple security controls to protect resources and data. This creates a defense in depth, if one layer or mechanism fails another will be in place to help avoid an account or data compromise. </a:t>
            </a:r>
            <a:endParaRPr dirty="0">
              <a:solidFill>
                <a:schemeClr val="dk1"/>
              </a:solidFill>
            </a:endParaRPr>
          </a:p>
          <a:p>
            <a:pPr marL="0" lvl="0" indent="0" algn="l" rtl="0">
              <a:spcBef>
                <a:spcPts val="0"/>
              </a:spcBef>
              <a:spcAft>
                <a:spcPts val="0"/>
              </a:spcAft>
              <a:buClr>
                <a:srgbClr val="205CA0"/>
              </a:buClr>
              <a:buSzPts val="1100"/>
              <a:buFont typeface="Arial"/>
              <a:buNone/>
            </a:pPr>
            <a:endParaRPr dirty="0">
              <a:solidFill>
                <a:schemeClr val="dk1"/>
              </a:solidFill>
            </a:endParaRPr>
          </a:p>
          <a:p>
            <a:pPr marL="0" lvl="0" indent="0" algn="l" rtl="0">
              <a:spcBef>
                <a:spcPts val="0"/>
              </a:spcBef>
              <a:spcAft>
                <a:spcPts val="0"/>
              </a:spcAft>
              <a:buClr>
                <a:srgbClr val="205CA0"/>
              </a:buClr>
              <a:buSzPts val="1100"/>
              <a:buFont typeface="Arial"/>
              <a:buNone/>
            </a:pPr>
            <a:r>
              <a:rPr lang="en" dirty="0">
                <a:solidFill>
                  <a:schemeClr val="dk1"/>
                </a:solidFill>
              </a:rPr>
              <a:t>There is no replacement for knowing who is accessing resources and from where they are being accessed. Situational awareness can be attained by continuously monitoring your logs and activity in critical business systems and applications like Business Manager. </a:t>
            </a:r>
            <a:endParaRPr dirty="0">
              <a:cs typeface="Salesforce Sans"/>
              <a:sym typeface="Salesforce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gab86252e82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9" name="Google Shape;1189;gab86252e82_0_8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dirty="0"/>
              <a:t>Why do we think an audit is a good use of your time?  This is a chance to review and update a user’s permissions, creating roles that work for your organization with permissions needed to run and optimize your sites, while assigning your users only what they need to do their job.  This not only reduces your security risk, it reduces errors that can be replicated into your production site.</a:t>
            </a:r>
            <a:endParaRPr dirty="0"/>
          </a:p>
          <a:p>
            <a:pPr marL="0" lvl="0" indent="0" algn="l" rtl="0">
              <a:spcBef>
                <a:spcPts val="0"/>
              </a:spcBef>
              <a:spcAft>
                <a:spcPts val="0"/>
              </a:spcAft>
              <a:buNone/>
            </a:pPr>
            <a:r>
              <a:rPr lang="en" dirty="0"/>
              <a:t>It’s also important to audit 3rd party partners such as system integrators and call centers.</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gab86252e82_0_3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6" name="Google Shape;1196;gab86252e82_0_3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en" sz="1200" dirty="0"/>
              <a:t>Doing an inventory of all existing Salesforce users provides a view of where you are currently, which can be mapped to where you’d like to be. As part of this audit:</a:t>
            </a:r>
            <a:endParaRPr sz="1200" dirty="0"/>
          </a:p>
          <a:p>
            <a:pPr marL="457200" lvl="0" indent="-304800" algn="l" rtl="0">
              <a:spcBef>
                <a:spcPts val="500"/>
              </a:spcBef>
              <a:spcAft>
                <a:spcPts val="0"/>
              </a:spcAft>
              <a:buSzPts val="1200"/>
              <a:buChar char="●"/>
            </a:pPr>
            <a:r>
              <a:rPr lang="en" sz="1200" dirty="0"/>
              <a:t>Identify the types of users and roles that exist, such as admins, contractors, and non-human accounts. </a:t>
            </a:r>
            <a:endParaRPr sz="1200" dirty="0"/>
          </a:p>
          <a:p>
            <a:pPr marL="457200" lvl="0" indent="-304800" algn="l" rtl="0">
              <a:spcBef>
                <a:spcPts val="500"/>
              </a:spcBef>
              <a:spcAft>
                <a:spcPts val="0"/>
              </a:spcAft>
              <a:buSzPts val="1200"/>
              <a:buChar char="●"/>
            </a:pPr>
            <a:r>
              <a:rPr lang="en" sz="1200" dirty="0"/>
              <a:t>Catalog the permissions that are assigned to each user. </a:t>
            </a:r>
            <a:endParaRPr sz="1200" dirty="0"/>
          </a:p>
          <a:p>
            <a:pPr marL="457200" lvl="0" indent="-304800" algn="l" rtl="0">
              <a:spcBef>
                <a:spcPts val="500"/>
              </a:spcBef>
              <a:spcAft>
                <a:spcPts val="0"/>
              </a:spcAft>
              <a:buSzPts val="1200"/>
              <a:buChar char="●"/>
            </a:pPr>
            <a:r>
              <a:rPr lang="en" sz="1200" dirty="0"/>
              <a:t>Ask some questions:</a:t>
            </a:r>
            <a:endParaRPr sz="1200" dirty="0"/>
          </a:p>
          <a:p>
            <a:pPr marL="914400" lvl="1" indent="-304800" algn="l" rtl="0">
              <a:spcBef>
                <a:spcPts val="500"/>
              </a:spcBef>
              <a:spcAft>
                <a:spcPts val="0"/>
              </a:spcAft>
              <a:buSzPts val="1200"/>
              <a:buChar char="○"/>
            </a:pPr>
            <a:r>
              <a:rPr lang="en" sz="1050" dirty="0">
                <a:solidFill>
                  <a:srgbClr val="3C4043"/>
                </a:solidFill>
                <a:highlight>
                  <a:srgbClr val="FFFFFF"/>
                </a:highlight>
                <a:latin typeface="SimHei" panose="02010609060101010101" pitchFamily="49" charset="-122"/>
                <a:ea typeface="SimHei" panose="02010609060101010101" pitchFamily="49" charset="-122"/>
                <a:cs typeface="Roboto"/>
                <a:sym typeface="Roboto"/>
              </a:rPr>
              <a:t>Who are your privileged users? This is the highest priority group of users to enable for MFA.</a:t>
            </a:r>
            <a:endParaRPr sz="1050" dirty="0">
              <a:solidFill>
                <a:srgbClr val="3C4043"/>
              </a:solidFill>
              <a:highlight>
                <a:srgbClr val="FFFFFF"/>
              </a:highlight>
              <a:latin typeface="SimHei" panose="02010609060101010101" pitchFamily="49" charset="-122"/>
              <a:ea typeface="SimHei" panose="02010609060101010101" pitchFamily="49" charset="-122"/>
              <a:cs typeface="Roboto"/>
              <a:sym typeface="Roboto"/>
            </a:endParaRPr>
          </a:p>
          <a:p>
            <a:pPr marL="914400" lvl="1" indent="-295275" algn="l" rtl="0">
              <a:spcBef>
                <a:spcPts val="500"/>
              </a:spcBef>
              <a:spcAft>
                <a:spcPts val="0"/>
              </a:spcAft>
              <a:buClr>
                <a:srgbClr val="3C4043"/>
              </a:buClr>
              <a:buSzPts val="1050"/>
              <a:buFont typeface="Roboto"/>
              <a:buChar char="○"/>
            </a:pPr>
            <a:r>
              <a:rPr lang="en" sz="1050" dirty="0">
                <a:solidFill>
                  <a:srgbClr val="3C4043"/>
                </a:solidFill>
                <a:highlight>
                  <a:srgbClr val="FFFFFF"/>
                </a:highlight>
                <a:latin typeface="SimHei" panose="02010609060101010101" pitchFamily="49" charset="-122"/>
                <a:ea typeface="SimHei" panose="02010609060101010101" pitchFamily="49" charset="-122"/>
                <a:cs typeface="Roboto"/>
                <a:sym typeface="Roboto"/>
              </a:rPr>
              <a:t>Do all privileged users need the perms they have? If not, that's an unnecessary risk that admins can dial back.</a:t>
            </a:r>
            <a:endParaRPr sz="1050" dirty="0">
              <a:solidFill>
                <a:srgbClr val="3C4043"/>
              </a:solidFill>
              <a:highlight>
                <a:srgbClr val="FFFFFF"/>
              </a:highlight>
              <a:latin typeface="SimHei" panose="02010609060101010101" pitchFamily="49" charset="-122"/>
              <a:ea typeface="SimHei" panose="02010609060101010101" pitchFamily="49" charset="-122"/>
              <a:cs typeface="Roboto"/>
              <a:sym typeface="Roboto"/>
            </a:endParaRPr>
          </a:p>
          <a:p>
            <a:pPr marL="914400" lvl="1" indent="-295275" algn="l" rtl="0">
              <a:spcBef>
                <a:spcPts val="500"/>
              </a:spcBef>
              <a:spcAft>
                <a:spcPts val="0"/>
              </a:spcAft>
              <a:buClr>
                <a:srgbClr val="3C4043"/>
              </a:buClr>
              <a:buSzPts val="1050"/>
              <a:buFont typeface="Roboto"/>
              <a:buChar char="○"/>
            </a:pPr>
            <a:r>
              <a:rPr lang="en" sz="1050" dirty="0">
                <a:solidFill>
                  <a:srgbClr val="3C4043"/>
                </a:solidFill>
                <a:highlight>
                  <a:srgbClr val="FFFFFF"/>
                </a:highlight>
                <a:latin typeface="SimHei" panose="02010609060101010101" pitchFamily="49" charset="-122"/>
                <a:ea typeface="SimHei" panose="02010609060101010101" pitchFamily="49" charset="-122"/>
                <a:cs typeface="Roboto"/>
                <a:sym typeface="Roboto"/>
              </a:rPr>
              <a:t>If you’re going to enable MFA in phases, which are the logical groups of users to enable first?</a:t>
            </a:r>
            <a:endParaRPr sz="1050" dirty="0">
              <a:solidFill>
                <a:srgbClr val="3C4043"/>
              </a:solidFill>
              <a:highlight>
                <a:srgbClr val="FFFFFF"/>
              </a:highlight>
              <a:latin typeface="SimHei" panose="02010609060101010101" pitchFamily="49" charset="-122"/>
              <a:ea typeface="SimHei" panose="02010609060101010101" pitchFamily="49" charset="-122"/>
              <a:cs typeface="Roboto"/>
              <a:sym typeface="Roboto"/>
            </a:endParaRPr>
          </a:p>
          <a:p>
            <a:pPr marL="0" lvl="0" indent="0" algn="l" rtl="0">
              <a:spcBef>
                <a:spcPts val="1000"/>
              </a:spcBef>
              <a:spcAft>
                <a:spcPts val="0"/>
              </a:spcAft>
              <a:buNone/>
            </a:pPr>
            <a:r>
              <a:rPr lang="en" sz="1200" dirty="0"/>
              <a:t>Doing this exercise has several benefits:</a:t>
            </a:r>
            <a:endParaRPr sz="1200" dirty="0"/>
          </a:p>
          <a:p>
            <a:pPr marL="457200" lvl="0" indent="-304800" algn="l" rtl="0">
              <a:spcBef>
                <a:spcPts val="1000"/>
              </a:spcBef>
              <a:spcAft>
                <a:spcPts val="0"/>
              </a:spcAft>
              <a:buSzPts val="1200"/>
              <a:buChar char="●"/>
            </a:pPr>
            <a:r>
              <a:rPr lang="en" sz="1200" dirty="0"/>
              <a:t>You can quickly identify all of your privileged users, including employees with administrator permissions or permissions that grant a high level of access to the application and sensitive data. </a:t>
            </a:r>
            <a:r>
              <a:rPr lang="en" sz="1200" b="1" dirty="0"/>
              <a:t>These users are your top priority when rolling out MFA because their accounts pose the highest risk if they become compromised.</a:t>
            </a:r>
            <a:endParaRPr sz="1200" b="1" dirty="0"/>
          </a:p>
          <a:p>
            <a:pPr marL="457200" lvl="0" indent="-304800" algn="l" rtl="0">
              <a:spcBef>
                <a:spcPts val="1000"/>
              </a:spcBef>
              <a:spcAft>
                <a:spcPts val="500"/>
              </a:spcAft>
              <a:buSzPts val="1200"/>
              <a:buChar char="●"/>
            </a:pPr>
            <a:r>
              <a:rPr lang="en" sz="1200" dirty="0"/>
              <a:t>You can evaluate how well you’re applying the principle of “least privilege” for your user accounts. Users should have the minimum set of permissions needed to do their jobs so if an attacker manages to access an account, they’re limited in what they can do. Doing a user audit helps you identify places where you can dial back permissions to reduce the number of privileged users in your environment. We recommend doing this exercise on a quarterly basis as a general security best practice. If it’s been awhile, your MFA project is a great reason to schedule a review now.</a:t>
            </a:r>
            <a:endParaRPr sz="1200" dirty="0">
              <a:highlight>
                <a:srgbClr val="EFEFE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7.jp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2.jp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0.png"/><Relationship Id="rId2" Type="http://schemas.openxmlformats.org/officeDocument/2006/relationships/image" Target="../media/image78.jpg"/><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64.png"/><Relationship Id="rId4" Type="http://schemas.openxmlformats.org/officeDocument/2006/relationships/image" Target="../media/image62.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3.jp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4.jp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7.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0.jp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1.pn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3.jp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94.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3.xml"/><Relationship Id="rId4" Type="http://schemas.openxmlformats.org/officeDocument/2006/relationships/image" Target="../media/image7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8.jp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3.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8.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2.xml"/><Relationship Id="rId4" Type="http://schemas.openxmlformats.org/officeDocument/2006/relationships/image" Target="../media/image72.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dirty="0"/>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dirty="0"/>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rPr dirty="0"/>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dirty="0"/>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13"/>
        <p:cNvGrpSpPr/>
        <p:nvPr/>
      </p:nvGrpSpPr>
      <p:grpSpPr>
        <a:xfrm>
          <a:off x="0" y="0"/>
          <a:ext cx="0" cy="0"/>
          <a:chOff x="0" y="0"/>
          <a:chExt cx="0" cy="0"/>
        </a:xfrm>
      </p:grpSpPr>
      <p:pic>
        <p:nvPicPr>
          <p:cNvPr id="714" name="Google Shape;714;p107"/>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15" name="Google Shape;715;p107"/>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16" name="Google Shape;716;p10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717" name="Google Shape;717;p10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18" name="Google Shape;718;p10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19" name="Google Shape;719;p10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20"/>
        <p:cNvGrpSpPr/>
        <p:nvPr/>
      </p:nvGrpSpPr>
      <p:grpSpPr>
        <a:xfrm>
          <a:off x="0" y="0"/>
          <a:ext cx="0" cy="0"/>
          <a:chOff x="0" y="0"/>
          <a:chExt cx="0" cy="0"/>
        </a:xfrm>
      </p:grpSpPr>
      <p:pic>
        <p:nvPicPr>
          <p:cNvPr id="721" name="Google Shape;721;p108"/>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22" name="Google Shape;722;p10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23" name="Google Shape;723;p10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724" name="Google Shape;724;p10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25" name="Google Shape;725;p10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26" name="Google Shape;726;p10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27"/>
        <p:cNvGrpSpPr/>
        <p:nvPr/>
      </p:nvGrpSpPr>
      <p:grpSpPr>
        <a:xfrm>
          <a:off x="0" y="0"/>
          <a:ext cx="0" cy="0"/>
          <a:chOff x="0" y="0"/>
          <a:chExt cx="0" cy="0"/>
        </a:xfrm>
      </p:grpSpPr>
      <p:pic>
        <p:nvPicPr>
          <p:cNvPr id="728" name="Google Shape;728;p10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29" name="Google Shape;729;p10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730" name="Google Shape;730;p109"/>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31" name="Google Shape;731;p10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32" name="Google Shape;732;p109"/>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atin typeface="SimHei" panose="02010609060101010101" pitchFamily="49" charset="-122"/>
                <a:ea typeface="SimHei" panose="02010609060101010101" pitchFamily="49" charset="-122"/>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733"/>
        <p:cNvGrpSpPr/>
        <p:nvPr/>
      </p:nvGrpSpPr>
      <p:grpSpPr>
        <a:xfrm>
          <a:off x="0" y="0"/>
          <a:ext cx="0" cy="0"/>
          <a:chOff x="0" y="0"/>
          <a:chExt cx="0" cy="0"/>
        </a:xfrm>
      </p:grpSpPr>
      <p:pic>
        <p:nvPicPr>
          <p:cNvPr id="734" name="Google Shape;734;p11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35" name="Google Shape;735;p110"/>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36" name="Google Shape;736;p11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737" name="Google Shape;737;p11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38" name="Google Shape;738;p11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739"/>
        <p:cNvGrpSpPr/>
        <p:nvPr/>
      </p:nvGrpSpPr>
      <p:grpSpPr>
        <a:xfrm>
          <a:off x="0" y="0"/>
          <a:ext cx="0" cy="0"/>
          <a:chOff x="0" y="0"/>
          <a:chExt cx="0" cy="0"/>
        </a:xfrm>
      </p:grpSpPr>
      <p:pic>
        <p:nvPicPr>
          <p:cNvPr id="740" name="Google Shape;740;p11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1" name="Google Shape;741;p11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742" name="Google Shape;742;p111"/>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43" name="Google Shape;743;p11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44" name="Google Shape;744;p11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745"/>
        <p:cNvGrpSpPr/>
        <p:nvPr/>
      </p:nvGrpSpPr>
      <p:grpSpPr>
        <a:xfrm>
          <a:off x="0" y="0"/>
          <a:ext cx="0" cy="0"/>
          <a:chOff x="0" y="0"/>
          <a:chExt cx="0" cy="0"/>
        </a:xfrm>
      </p:grpSpPr>
      <p:pic>
        <p:nvPicPr>
          <p:cNvPr id="746" name="Google Shape;746;p112"/>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7" name="Google Shape;747;p112"/>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748" name="Google Shape;748;p112"/>
          <p:cNvSpPr txBox="1">
            <a:spLocks noGrp="1"/>
          </p:cNvSpPr>
          <p:nvPr>
            <p:ph type="body" idx="1"/>
          </p:nvPr>
        </p:nvSpPr>
        <p:spPr>
          <a:xfrm>
            <a:off x="806097" y="1400219"/>
            <a:ext cx="7414200" cy="2649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500"/>
              <a:buNone/>
              <a:defRPr>
                <a:solidFill>
                  <a:srgbClr val="424145"/>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rgbClr val="424145"/>
                </a:solidFill>
              </a:defRPr>
            </a:lvl2pPr>
            <a:lvl3pPr marL="1371600" lvl="2" indent="-304800" algn="l" rtl="0">
              <a:lnSpc>
                <a:spcPct val="100000"/>
              </a:lnSpc>
              <a:spcBef>
                <a:spcPts val="500"/>
              </a:spcBef>
              <a:spcAft>
                <a:spcPts val="0"/>
              </a:spcAft>
              <a:buSzPts val="1200"/>
              <a:buChar char="•"/>
              <a:defRPr>
                <a:solidFill>
                  <a:srgbClr val="424145"/>
                </a:solidFill>
              </a:defRPr>
            </a:lvl3pPr>
            <a:lvl4pPr marL="1828800" lvl="3" indent="-298450" algn="l" rtl="0">
              <a:lnSpc>
                <a:spcPct val="100000"/>
              </a:lnSpc>
              <a:spcBef>
                <a:spcPts val="500"/>
              </a:spcBef>
              <a:spcAft>
                <a:spcPts val="0"/>
              </a:spcAft>
              <a:buSzPts val="1100"/>
              <a:buChar char="•"/>
              <a:defRPr>
                <a:solidFill>
                  <a:srgbClr val="424145"/>
                </a:solidFill>
              </a:defRPr>
            </a:lvl4pPr>
            <a:lvl5pPr marL="2286000" lvl="4" indent="-228600" algn="l" rtl="0">
              <a:lnSpc>
                <a:spcPct val="100000"/>
              </a:lnSpc>
              <a:spcBef>
                <a:spcPts val="500"/>
              </a:spcBef>
              <a:spcAft>
                <a:spcPts val="0"/>
              </a:spcAft>
              <a:buSzPts val="1100"/>
              <a:buNone/>
              <a:defRPr>
                <a:solidFill>
                  <a:srgbClr val="424145"/>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49" name="Google Shape;749;p11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0" name="Google Shape;750;p11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751"/>
        <p:cNvGrpSpPr/>
        <p:nvPr/>
      </p:nvGrpSpPr>
      <p:grpSpPr>
        <a:xfrm>
          <a:off x="0" y="0"/>
          <a:ext cx="0" cy="0"/>
          <a:chOff x="0" y="0"/>
          <a:chExt cx="0" cy="0"/>
        </a:xfrm>
      </p:grpSpPr>
      <p:pic>
        <p:nvPicPr>
          <p:cNvPr id="752" name="Google Shape;752;p11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53" name="Google Shape;753;p11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754" name="Google Shape;754;p113"/>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55" name="Google Shape;755;p11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56" name="Google Shape;756;p1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7" name="Google Shape;757;p113"/>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latin typeface="SimHei" panose="02010609060101010101" pitchFamily="49" charset="-122"/>
                <a:ea typeface="SimHei" panose="02010609060101010101" pitchFamily="49" charset="-122"/>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758"/>
        <p:cNvGrpSpPr/>
        <p:nvPr/>
      </p:nvGrpSpPr>
      <p:grpSpPr>
        <a:xfrm>
          <a:off x="0" y="0"/>
          <a:ext cx="0" cy="0"/>
          <a:chOff x="0" y="0"/>
          <a:chExt cx="0" cy="0"/>
        </a:xfrm>
      </p:grpSpPr>
      <p:pic>
        <p:nvPicPr>
          <p:cNvPr id="759" name="Google Shape;759;p1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60" name="Google Shape;760;p114"/>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61" name="Google Shape;761;p11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62" name="Google Shape;762;p1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63" name="Google Shape;763;p1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764"/>
        <p:cNvGrpSpPr/>
        <p:nvPr/>
      </p:nvGrpSpPr>
      <p:grpSpPr>
        <a:xfrm>
          <a:off x="0" y="0"/>
          <a:ext cx="0" cy="0"/>
          <a:chOff x="0" y="0"/>
          <a:chExt cx="0" cy="0"/>
        </a:xfrm>
      </p:grpSpPr>
      <p:pic>
        <p:nvPicPr>
          <p:cNvPr id="765" name="Google Shape;765;p11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66" name="Google Shape;766;p115"/>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67" name="Google Shape;767;p115"/>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768" name="Google Shape;768;p11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pic>
        <p:nvPicPr>
          <p:cNvPr id="769" name="Google Shape;769;p11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770"/>
        <p:cNvGrpSpPr/>
        <p:nvPr/>
      </p:nvGrpSpPr>
      <p:grpSpPr>
        <a:xfrm>
          <a:off x="0" y="0"/>
          <a:ext cx="0" cy="0"/>
          <a:chOff x="0" y="0"/>
          <a:chExt cx="0" cy="0"/>
        </a:xfrm>
      </p:grpSpPr>
      <p:pic>
        <p:nvPicPr>
          <p:cNvPr id="771" name="Google Shape;771;p11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2" name="Google Shape;772;p116"/>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73" name="Google Shape;773;p11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774" name="Google Shape;774;p11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pic>
        <p:nvPicPr>
          <p:cNvPr id="775" name="Google Shape;775;p11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776"/>
        <p:cNvGrpSpPr/>
        <p:nvPr/>
      </p:nvGrpSpPr>
      <p:grpSpPr>
        <a:xfrm>
          <a:off x="0" y="0"/>
          <a:ext cx="0" cy="0"/>
          <a:chOff x="0" y="0"/>
          <a:chExt cx="0" cy="0"/>
        </a:xfrm>
      </p:grpSpPr>
      <p:pic>
        <p:nvPicPr>
          <p:cNvPr id="777" name="Google Shape;777;p11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8" name="Google Shape;778;p117"/>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79" name="Google Shape;779;p11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80" name="Google Shape;780;p11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1" name="Google Shape;781;p11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782"/>
        <p:cNvGrpSpPr/>
        <p:nvPr/>
      </p:nvGrpSpPr>
      <p:grpSpPr>
        <a:xfrm>
          <a:off x="0" y="0"/>
          <a:ext cx="0" cy="0"/>
          <a:chOff x="0" y="0"/>
          <a:chExt cx="0" cy="0"/>
        </a:xfrm>
      </p:grpSpPr>
      <p:pic>
        <p:nvPicPr>
          <p:cNvPr id="783" name="Google Shape;783;p11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84" name="Google Shape;784;p118"/>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85" name="Google Shape;785;p118"/>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86" name="Google Shape;786;p11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7" name="Google Shape;787;p11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788"/>
        <p:cNvGrpSpPr/>
        <p:nvPr/>
      </p:nvGrpSpPr>
      <p:grpSpPr>
        <a:xfrm>
          <a:off x="0" y="0"/>
          <a:ext cx="0" cy="0"/>
          <a:chOff x="0" y="0"/>
          <a:chExt cx="0" cy="0"/>
        </a:xfrm>
      </p:grpSpPr>
      <p:pic>
        <p:nvPicPr>
          <p:cNvPr id="789" name="Google Shape;789;p119"/>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90" name="Google Shape;790;p119"/>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791" name="Google Shape;791;p119"/>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792" name="Google Shape;792;p119"/>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93" name="Google Shape;793;p119"/>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94" name="Google Shape;794;p119"/>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795" name="Google Shape;795;p119"/>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796" name="Google Shape;796;p119"/>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797" name="Google Shape;797;p119"/>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98" name="Google Shape;798;p119"/>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799" name="Google Shape;799;p11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00" name="Google Shape;800;p119"/>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01"/>
        <p:cNvGrpSpPr/>
        <p:nvPr/>
      </p:nvGrpSpPr>
      <p:grpSpPr>
        <a:xfrm>
          <a:off x="0" y="0"/>
          <a:ext cx="0" cy="0"/>
          <a:chOff x="0" y="0"/>
          <a:chExt cx="0" cy="0"/>
        </a:xfrm>
      </p:grpSpPr>
      <p:pic>
        <p:nvPicPr>
          <p:cNvPr id="802" name="Google Shape;802;p120"/>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803" name="Google Shape;803;p120"/>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804" name="Google Shape;804;p120"/>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805" name="Google Shape;805;p120"/>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806" name="Google Shape;806;p120"/>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807" name="Google Shape;807;p120"/>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808" name="Google Shape;808;p120"/>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09" name="Google Shape;809;p120"/>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10" name="Google Shape;810;p120"/>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11" name="Google Shape;811;p120"/>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812" name="Google Shape;812;p120"/>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813" name="Google Shape;813;p120"/>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814" name="Google Shape;814;p120"/>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815" name="Google Shape;815;p120"/>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816" name="Google Shape;816;p120"/>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17" name="Google Shape;817;p120"/>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818" name="Google Shape;818;p1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19" name="Google Shape;819;p120"/>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20"/>
        <p:cNvGrpSpPr/>
        <p:nvPr/>
      </p:nvGrpSpPr>
      <p:grpSpPr>
        <a:xfrm>
          <a:off x="0" y="0"/>
          <a:ext cx="0" cy="0"/>
          <a:chOff x="0" y="0"/>
          <a:chExt cx="0" cy="0"/>
        </a:xfrm>
      </p:grpSpPr>
      <p:pic>
        <p:nvPicPr>
          <p:cNvPr id="821" name="Google Shape;821;p12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22" name="Google Shape;822;p121"/>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823" name="Google Shape;823;p121"/>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latin typeface="SimHei" panose="02010609060101010101" pitchFamily="49" charset="-122"/>
                <a:ea typeface="SimHei" panose="02010609060101010101" pitchFamily="49" charset="-122"/>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24"/>
        <p:cNvGrpSpPr/>
        <p:nvPr/>
      </p:nvGrpSpPr>
      <p:grpSpPr>
        <a:xfrm>
          <a:off x="0" y="0"/>
          <a:ext cx="0" cy="0"/>
          <a:chOff x="0" y="0"/>
          <a:chExt cx="0" cy="0"/>
        </a:xfrm>
      </p:grpSpPr>
      <p:pic>
        <p:nvPicPr>
          <p:cNvPr id="825" name="Google Shape;825;p12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826" name="Google Shape;826;p12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827" name="Google Shape;827;p122"/>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828" name="Google Shape;828;p122"/>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829" name="Google Shape;829;p12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0"/>
        <p:cNvGrpSpPr/>
        <p:nvPr/>
      </p:nvGrpSpPr>
      <p:grpSpPr>
        <a:xfrm>
          <a:off x="0" y="0"/>
          <a:ext cx="0" cy="0"/>
          <a:chOff x="0" y="0"/>
          <a:chExt cx="0" cy="0"/>
        </a:xfrm>
      </p:grpSpPr>
      <p:pic>
        <p:nvPicPr>
          <p:cNvPr id="831" name="Google Shape;831;p12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32" name="Google Shape;832;p123"/>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33" name="Google Shape;833;p12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834" name="Google Shape;834;p12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835" name="Google Shape;835;p12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36" name="Google Shape;836;p123"/>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837"/>
        <p:cNvGrpSpPr/>
        <p:nvPr/>
      </p:nvGrpSpPr>
      <p:grpSpPr>
        <a:xfrm>
          <a:off x="0" y="0"/>
          <a:ext cx="0" cy="0"/>
          <a:chOff x="0" y="0"/>
          <a:chExt cx="0" cy="0"/>
        </a:xfrm>
      </p:grpSpPr>
      <p:pic>
        <p:nvPicPr>
          <p:cNvPr id="838" name="Google Shape;838;p124"/>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839" name="Google Shape;839;p12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0" name="Google Shape;840;p124"/>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841" name="Google Shape;841;p124"/>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842"/>
        <p:cNvGrpSpPr/>
        <p:nvPr/>
      </p:nvGrpSpPr>
      <p:grpSpPr>
        <a:xfrm>
          <a:off x="0" y="0"/>
          <a:ext cx="0" cy="0"/>
          <a:chOff x="0" y="0"/>
          <a:chExt cx="0" cy="0"/>
        </a:xfrm>
      </p:grpSpPr>
      <p:pic>
        <p:nvPicPr>
          <p:cNvPr id="843" name="Google Shape;843;p125"/>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44" name="Google Shape;844;p12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5" name="Google Shape;845;p125"/>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846" name="Google Shape;846;p125"/>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Y - Sky Background">
  <p:cSld name="Sky Background">
    <p:bg>
      <p:bgPr>
        <a:solidFill>
          <a:srgbClr val="F4F4F4"/>
        </a:solidFill>
        <a:effectLst/>
      </p:bgPr>
    </p:bg>
    <p:spTree>
      <p:nvGrpSpPr>
        <p:cNvPr id="1" name="Shape 847"/>
        <p:cNvGrpSpPr/>
        <p:nvPr/>
      </p:nvGrpSpPr>
      <p:grpSpPr>
        <a:xfrm>
          <a:off x="0" y="0"/>
          <a:ext cx="0" cy="0"/>
          <a:chOff x="0" y="0"/>
          <a:chExt cx="0" cy="0"/>
        </a:xfrm>
      </p:grpSpPr>
      <p:pic>
        <p:nvPicPr>
          <p:cNvPr id="848" name="Google Shape;848;p12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49" name="Google Shape;849;p126"/>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850" name="Google Shape;850;p12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51" name="Google Shape;851;p1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852" name="Google Shape;852;p126"/>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latin typeface="SimHei" panose="02010609060101010101" pitchFamily="49" charset="-122"/>
                <a:ea typeface="SimHei" panose="02010609060101010101" pitchFamily="49" charset="-122"/>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52" name="Google Shape;52;p1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53" name="Google Shape;53;p1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336550" algn="l" rtl="0">
              <a:lnSpc>
                <a:spcPct val="100000"/>
              </a:lnSpc>
              <a:spcBef>
                <a:spcPts val="0"/>
              </a:spcBef>
              <a:spcAft>
                <a:spcPts val="0"/>
              </a:spcAft>
              <a:buSzPts val="1700"/>
              <a:buChar char="●"/>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pic>
        <p:nvPicPr>
          <p:cNvPr id="54" name="Google Shape;54;p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55" name="Google Shape;55;p1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lang="en-IE" dirty="0"/>
          </a:p>
        </p:txBody>
      </p:sp>
      <p:sp>
        <p:nvSpPr>
          <p:cNvPr id="56" name="Google Shape;56;p1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solidFill>
                  <a:schemeClr val="dk1"/>
                </a:solidFill>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853"/>
        <p:cNvGrpSpPr/>
        <p:nvPr/>
      </p:nvGrpSpPr>
      <p:grpSpPr>
        <a:xfrm>
          <a:off x="0" y="0"/>
          <a:ext cx="0" cy="0"/>
          <a:chOff x="0" y="0"/>
          <a:chExt cx="0" cy="0"/>
        </a:xfrm>
      </p:grpSpPr>
      <p:sp>
        <p:nvSpPr>
          <p:cNvPr id="854" name="Google Shape;854;p127"/>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855" name="Google Shape;855;p127"/>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56" name="Google Shape;856;p127"/>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dirty="0">
                <a:solidFill>
                  <a:srgbClr val="FFFFFF"/>
                </a:solidFill>
                <a:latin typeface="SimHei" panose="02010609060101010101" pitchFamily="49" charset="-122"/>
                <a:ea typeface="SimHei" panose="02010609060101010101" pitchFamily="49" charset="-122"/>
                <a:cs typeface="Salesforce Sans"/>
                <a:sym typeface="Salesforce Sans"/>
              </a:rPr>
              <a:t>Google Slides does not have an image placeholder option.  Please place an image over this box manually or work in </a:t>
            </a:r>
            <a:endParaRPr sz="11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857" name="Google Shape;857;p127"/>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pic>
        <p:nvPicPr>
          <p:cNvPr id="858" name="Google Shape;858;p127"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859" name="Google Shape;859;p127"/>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860" name="Google Shape;860;p127"/>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atin typeface="SimHei" panose="02010609060101010101" pitchFamily="49" charset="-122"/>
                <a:ea typeface="SimHei" panose="02010609060101010101" pitchFamily="49" charset="-122"/>
              </a:defRPr>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Z1 - Thank You_Slide 2">
  <p:cSld name="Thank You_slide 2">
    <p:bg>
      <p:bgPr>
        <a:solidFill>
          <a:srgbClr val="F4F4F4"/>
        </a:solidFill>
        <a:effectLst/>
      </p:bgPr>
    </p:bg>
    <p:spTree>
      <p:nvGrpSpPr>
        <p:cNvPr id="1" name="Shape 861"/>
        <p:cNvGrpSpPr/>
        <p:nvPr/>
      </p:nvGrpSpPr>
      <p:grpSpPr>
        <a:xfrm>
          <a:off x="0" y="0"/>
          <a:ext cx="0" cy="0"/>
          <a:chOff x="0" y="0"/>
          <a:chExt cx="0" cy="0"/>
        </a:xfrm>
      </p:grpSpPr>
      <p:pic>
        <p:nvPicPr>
          <p:cNvPr id="862" name="Google Shape;862;p128"/>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863" name="Google Shape;863;p128"/>
          <p:cNvGrpSpPr/>
          <p:nvPr/>
        </p:nvGrpSpPr>
        <p:grpSpPr>
          <a:xfrm>
            <a:off x="3" y="672"/>
            <a:ext cx="9141611" cy="5142156"/>
            <a:chOff x="4" y="896"/>
            <a:chExt cx="12188815" cy="6856208"/>
          </a:xfrm>
        </p:grpSpPr>
        <p:pic>
          <p:nvPicPr>
            <p:cNvPr id="864" name="Google Shape;864;p128"/>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865" name="Google Shape;865;p128"/>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866" name="Google Shape;866;p128"/>
          <p:cNvGrpSpPr/>
          <p:nvPr/>
        </p:nvGrpSpPr>
        <p:grpSpPr>
          <a:xfrm>
            <a:off x="2" y="670"/>
            <a:ext cx="9141611" cy="5142156"/>
            <a:chOff x="3" y="893"/>
            <a:chExt cx="12188815" cy="6856208"/>
          </a:xfrm>
        </p:grpSpPr>
        <p:pic>
          <p:nvPicPr>
            <p:cNvPr id="867" name="Google Shape;867;p128"/>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868" name="Google Shape;868;p128"/>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869"/>
        <p:cNvGrpSpPr/>
        <p:nvPr/>
      </p:nvGrpSpPr>
      <p:grpSpPr>
        <a:xfrm>
          <a:off x="0" y="0"/>
          <a:ext cx="0" cy="0"/>
          <a:chOff x="0" y="0"/>
          <a:chExt cx="0" cy="0"/>
        </a:xfrm>
      </p:grpSpPr>
      <p:pic>
        <p:nvPicPr>
          <p:cNvPr id="870" name="Google Shape;870;p129"/>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871" name="Google Shape;871;p12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872" name="Google Shape;872;p129"/>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873" name="Google Shape;873;p12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874" name="Google Shape;874;p12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875"/>
        <p:cNvGrpSpPr/>
        <p:nvPr/>
      </p:nvGrpSpPr>
      <p:grpSpPr>
        <a:xfrm>
          <a:off x="0" y="0"/>
          <a:ext cx="0" cy="0"/>
          <a:chOff x="0" y="0"/>
          <a:chExt cx="0" cy="0"/>
        </a:xfrm>
      </p:grpSpPr>
      <p:pic>
        <p:nvPicPr>
          <p:cNvPr id="876" name="Google Shape;876;p130"/>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877" name="Google Shape;877;p13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878" name="Google Shape;878;p130"/>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879" name="Google Shape;879;p130"/>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880" name="Google Shape;880;p13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881"/>
        <p:cNvGrpSpPr/>
        <p:nvPr/>
      </p:nvGrpSpPr>
      <p:grpSpPr>
        <a:xfrm>
          <a:off x="0" y="0"/>
          <a:ext cx="0" cy="0"/>
          <a:chOff x="0" y="0"/>
          <a:chExt cx="0" cy="0"/>
        </a:xfrm>
      </p:grpSpPr>
      <p:sp>
        <p:nvSpPr>
          <p:cNvPr id="882" name="Google Shape;882;p131"/>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dirty="0">
                <a:solidFill>
                  <a:schemeClr val="accent1"/>
                </a:solidFill>
                <a:latin typeface="SimHei" panose="02010609060101010101" pitchFamily="49" charset="-122"/>
                <a:ea typeface="SimHei" panose="02010609060101010101" pitchFamily="49" charset="-122"/>
                <a:cs typeface="Salesforce Sans"/>
                <a:sym typeface="Salesforce Sans"/>
              </a:rPr>
              <a:t>What are Drawing Guides?  </a:t>
            </a:r>
            <a:endParaRPr sz="1100" dirty="0">
              <a:latin typeface="SimHei" panose="02010609060101010101" pitchFamily="49" charset="-122"/>
              <a:ea typeface="SimHei" panose="02010609060101010101" pitchFamily="49" charset="-122"/>
            </a:endParaRPr>
          </a:p>
          <a:p>
            <a:pPr marL="0" marR="0" lvl="0" indent="0" algn="l" rtl="0">
              <a:spcBef>
                <a:spcPts val="600"/>
              </a:spcBef>
              <a:spcAft>
                <a:spcPts val="0"/>
              </a:spcAft>
              <a:buClr>
                <a:schemeClr val="accent2"/>
              </a:buClr>
              <a:buSzPts val="900"/>
              <a:buFont typeface="Arial"/>
              <a:buNone/>
            </a:pPr>
            <a:r>
              <a:rPr lang="en" sz="900" dirty="0">
                <a:solidFill>
                  <a:schemeClr val="accent2"/>
                </a:solidFill>
                <a:latin typeface="SimHei" panose="02010609060101010101" pitchFamily="49" charset="-122"/>
                <a:ea typeface="SimHei" panose="02010609060101010101" pitchFamily="49" charset="-122"/>
                <a:cs typeface="Salesforce Sans"/>
                <a:sym typeface="Salesforce Sans"/>
              </a:rPr>
              <a:t>Go into the slide master and copy these lines onto your slide and refer to them temporarily.  After aligning, delete them from you working slide. </a:t>
            </a:r>
            <a:endParaRPr sz="1100" dirty="0">
              <a:latin typeface="SimHei" panose="02010609060101010101" pitchFamily="49" charset="-122"/>
              <a:ea typeface="SimHei" panose="02010609060101010101" pitchFamily="49" charset="-122"/>
            </a:endParaRPr>
          </a:p>
          <a:p>
            <a:pPr marL="0" marR="0" lvl="0" indent="0" algn="l" rtl="0">
              <a:spcBef>
                <a:spcPts val="600"/>
              </a:spcBef>
              <a:spcAft>
                <a:spcPts val="0"/>
              </a:spcAft>
              <a:buClr>
                <a:schemeClr val="accent2"/>
              </a:buClr>
              <a:buSzPts val="900"/>
              <a:buFont typeface="Arial"/>
              <a:buNone/>
            </a:pPr>
            <a:br>
              <a:rPr lang="en" sz="900" b="1" dirty="0">
                <a:solidFill>
                  <a:schemeClr val="accent1"/>
                </a:solidFill>
                <a:latin typeface="SimHei" panose="02010609060101010101" pitchFamily="49" charset="-122"/>
                <a:ea typeface="SimHei" panose="02010609060101010101" pitchFamily="49" charset="-122"/>
                <a:cs typeface="Salesforce Sans"/>
                <a:sym typeface="Salesforce Sans"/>
              </a:rPr>
            </a:br>
            <a:endParaRPr sz="1100" dirty="0">
              <a:latin typeface="SimHei" panose="02010609060101010101" pitchFamily="49" charset="-122"/>
              <a:ea typeface="SimHei" panose="02010609060101010101" pitchFamily="49" charset="-122"/>
            </a:endParaRPr>
          </a:p>
        </p:txBody>
      </p:sp>
      <p:sp>
        <p:nvSpPr>
          <p:cNvPr id="883" name="Google Shape;883;p131"/>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dirty="0">
                <a:solidFill>
                  <a:schemeClr val="accent1"/>
                </a:solidFill>
                <a:latin typeface="SimHei" panose="02010609060101010101" pitchFamily="49" charset="-122"/>
                <a:ea typeface="SimHei" panose="02010609060101010101" pitchFamily="49" charset="-122"/>
                <a:cs typeface="Salesforce Sans"/>
                <a:sym typeface="Salesforce Sans"/>
              </a:rPr>
              <a:t>The left and right top and bottom corners only area you should work within on your slides.</a:t>
            </a:r>
            <a:endParaRPr sz="1100" dirty="0">
              <a:latin typeface="SimHei" panose="02010609060101010101" pitchFamily="49" charset="-122"/>
              <a:ea typeface="SimHei" panose="02010609060101010101" pitchFamily="49" charset="-122"/>
            </a:endParaRPr>
          </a:p>
        </p:txBody>
      </p:sp>
      <p:cxnSp>
        <p:nvCxnSpPr>
          <p:cNvPr id="884" name="Google Shape;884;p131"/>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885" name="Google Shape;885;p131"/>
          <p:cNvGrpSpPr/>
          <p:nvPr/>
        </p:nvGrpSpPr>
        <p:grpSpPr>
          <a:xfrm>
            <a:off x="1" y="-1191"/>
            <a:ext cx="9143963" cy="5144691"/>
            <a:chOff x="1" y="-1588"/>
            <a:chExt cx="12188700" cy="6859588"/>
          </a:xfrm>
        </p:grpSpPr>
        <p:cxnSp>
          <p:nvCxnSpPr>
            <p:cNvPr id="886" name="Google Shape;886;p131"/>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7" name="Google Shape;887;p131"/>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8" name="Google Shape;888;p131"/>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889" name="Google Shape;889;p131"/>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0" name="Google Shape;890;p131"/>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1" name="Google Shape;891;p131"/>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892" name="Google Shape;892;p131"/>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grpSp>
        <p:nvGrpSpPr>
          <p:cNvPr id="893" name="Google Shape;893;p131"/>
          <p:cNvGrpSpPr/>
          <p:nvPr/>
        </p:nvGrpSpPr>
        <p:grpSpPr>
          <a:xfrm>
            <a:off x="376434" y="1325269"/>
            <a:ext cx="8391408" cy="3296601"/>
            <a:chOff x="501778" y="1690825"/>
            <a:chExt cx="11185561" cy="4395468"/>
          </a:xfrm>
        </p:grpSpPr>
        <p:sp>
          <p:nvSpPr>
            <p:cNvPr id="894" name="Google Shape;894;p131"/>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895" name="Google Shape;895;p131"/>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896" name="Google Shape;896;p131"/>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897" name="Google Shape;897;p131"/>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gr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898"/>
        <p:cNvGrpSpPr/>
        <p:nvPr/>
      </p:nvGrpSpPr>
      <p:grpSpPr>
        <a:xfrm>
          <a:off x="0" y="0"/>
          <a:ext cx="0" cy="0"/>
          <a:chOff x="0" y="0"/>
          <a:chExt cx="0" cy="0"/>
        </a:xfrm>
      </p:grpSpPr>
      <p:pic>
        <p:nvPicPr>
          <p:cNvPr id="899" name="Google Shape;899;p132"/>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00" name="Google Shape;900;p132"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01" name="Google Shape;901;p132"/>
          <p:cNvSpPr txBox="1">
            <a:spLocks noGrp="1"/>
          </p:cNvSpPr>
          <p:nvPr>
            <p:ph type="ctrTitle"/>
          </p:nvPr>
        </p:nvSpPr>
        <p:spPr>
          <a:xfrm>
            <a:off x="353889" y="898181"/>
            <a:ext cx="6813300" cy="973800"/>
          </a:xfrm>
          <a:prstGeom prst="rect">
            <a:avLst/>
          </a:prstGeom>
          <a:noFill/>
          <a:ln>
            <a:noFill/>
          </a:ln>
        </p:spPr>
        <p:txBody>
          <a:bodyPr spcFirstLastPara="1" wrap="square" lIns="0" tIns="0" rIns="0" bIns="0" anchor="b" anchorCtr="0">
            <a:noAutofit/>
          </a:bodyPr>
          <a:lstStyle>
            <a:lvl1pPr marL="0" marR="0" lvl="0" indent="0" algn="l" rtl="0">
              <a:lnSpc>
                <a:spcPct val="90000"/>
              </a:lnSpc>
              <a:spcBef>
                <a:spcPts val="0"/>
              </a:spcBef>
              <a:spcAft>
                <a:spcPts val="0"/>
              </a:spcAft>
              <a:buSzPts val="2100"/>
              <a:buNone/>
              <a:defRPr sz="2100"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dirty="0"/>
          </a:p>
        </p:txBody>
      </p:sp>
      <p:sp>
        <p:nvSpPr>
          <p:cNvPr id="902" name="Google Shape;902;p132"/>
          <p:cNvSpPr txBox="1">
            <a:spLocks noGrp="1"/>
          </p:cNvSpPr>
          <p:nvPr>
            <p:ph type="subTitle" idx="1"/>
          </p:nvPr>
        </p:nvSpPr>
        <p:spPr>
          <a:xfrm>
            <a:off x="353882" y="1734948"/>
            <a:ext cx="5773500" cy="357600"/>
          </a:xfrm>
          <a:prstGeom prst="rect">
            <a:avLst/>
          </a:prstGeom>
          <a:noFill/>
          <a:ln>
            <a:noFill/>
          </a:ln>
        </p:spPr>
        <p:txBody>
          <a:bodyPr spcFirstLastPara="1" wrap="square" lIns="0" tIns="0" rIns="0" bIns="0"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dirty="0"/>
          </a:p>
        </p:txBody>
      </p:sp>
      <p:sp>
        <p:nvSpPr>
          <p:cNvPr id="903" name="Google Shape;903;p132"/>
          <p:cNvSpPr txBox="1">
            <a:spLocks noGrp="1"/>
          </p:cNvSpPr>
          <p:nvPr>
            <p:ph type="body" idx="2"/>
          </p:nvPr>
        </p:nvSpPr>
        <p:spPr>
          <a:xfrm>
            <a:off x="353882" y="2409035"/>
            <a:ext cx="5773500" cy="2139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grpSp>
        <p:nvGrpSpPr>
          <p:cNvPr id="904" name="Google Shape;904;p132"/>
          <p:cNvGrpSpPr/>
          <p:nvPr/>
        </p:nvGrpSpPr>
        <p:grpSpPr>
          <a:xfrm>
            <a:off x="547395" y="3801588"/>
            <a:ext cx="1629703" cy="1660293"/>
            <a:chOff x="1028459" y="5082988"/>
            <a:chExt cx="1928871" cy="1965542"/>
          </a:xfrm>
        </p:grpSpPr>
        <p:pic>
          <p:nvPicPr>
            <p:cNvPr id="905" name="Google Shape;905;p13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06" name="Google Shape;906;p13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07" name="Google Shape;907;p13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08" name="Google Shape;908;p13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09" name="Google Shape;909;p132"/>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10" name="Google Shape;910;p13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11" name="Google Shape;911;p132"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12" name="Google Shape;912;p132"/>
          <p:cNvSpPr txBox="1">
            <a:spLocks noGrp="1"/>
          </p:cNvSpPr>
          <p:nvPr>
            <p:ph type="body" idx="3"/>
          </p:nvPr>
        </p:nvSpPr>
        <p:spPr>
          <a:xfrm>
            <a:off x="353882" y="2210368"/>
            <a:ext cx="5773500" cy="185700"/>
          </a:xfrm>
          <a:prstGeom prst="rect">
            <a:avLst/>
          </a:prstGeom>
          <a:noFill/>
          <a:ln>
            <a:noFill/>
          </a:ln>
        </p:spPr>
        <p:txBody>
          <a:bodyPr spcFirstLastPara="1" wrap="square" lIns="0" tIns="0" rIns="0" bIns="0"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latin typeface="SimHei" panose="02010609060101010101" pitchFamily="49" charset="-122"/>
                <a:ea typeface="SimHei" panose="02010609060101010101" pitchFamily="49" charset="-122"/>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13"/>
        <p:cNvGrpSpPr/>
        <p:nvPr/>
      </p:nvGrpSpPr>
      <p:grpSpPr>
        <a:xfrm>
          <a:off x="0" y="0"/>
          <a:ext cx="0" cy="0"/>
          <a:chOff x="0" y="0"/>
          <a:chExt cx="0" cy="0"/>
        </a:xfrm>
      </p:grpSpPr>
      <p:sp>
        <p:nvSpPr>
          <p:cNvPr id="914" name="Google Shape;914;p133"/>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dirty="0">
              <a:latin typeface="SimHei" panose="02010609060101010101" pitchFamily="49" charset="-122"/>
              <a:ea typeface="SimHei" panose="02010609060101010101" pitchFamily="49" charset="-122"/>
            </a:endParaRPr>
          </a:p>
        </p:txBody>
      </p:sp>
      <p:pic>
        <p:nvPicPr>
          <p:cNvPr id="915" name="Google Shape;915;p13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16" name="Google Shape;916;p13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17" name="Google Shape;917;p13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18" name="Google Shape;918;p133"/>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19" name="Google Shape;919;p13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20"/>
        <p:cNvGrpSpPr/>
        <p:nvPr/>
      </p:nvGrpSpPr>
      <p:grpSpPr>
        <a:xfrm>
          <a:off x="0" y="0"/>
          <a:ext cx="0" cy="0"/>
          <a:chOff x="0" y="0"/>
          <a:chExt cx="0" cy="0"/>
        </a:xfrm>
      </p:grpSpPr>
      <p:pic>
        <p:nvPicPr>
          <p:cNvPr id="921" name="Google Shape;921;p134"/>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22" name="Google Shape;922;p134"/>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23" name="Google Shape;923;p13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24" name="Google Shape;924;p13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25" name="Google Shape;925;p13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26" name="Google Shape;926;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927"/>
        <p:cNvGrpSpPr/>
        <p:nvPr/>
      </p:nvGrpSpPr>
      <p:grpSpPr>
        <a:xfrm>
          <a:off x="0" y="0"/>
          <a:ext cx="0" cy="0"/>
          <a:chOff x="0" y="0"/>
          <a:chExt cx="0" cy="0"/>
        </a:xfrm>
      </p:grpSpPr>
      <p:sp>
        <p:nvSpPr>
          <p:cNvPr id="928" name="Google Shape;928;p13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29" name="Google Shape;929;p13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30" name="Google Shape;930;p13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Paper Texture ">
  <p:cSld name="Paper Texture ">
    <p:spTree>
      <p:nvGrpSpPr>
        <p:cNvPr id="1" name="Shape 931"/>
        <p:cNvGrpSpPr/>
        <p:nvPr/>
      </p:nvGrpSpPr>
      <p:grpSpPr>
        <a:xfrm>
          <a:off x="0" y="0"/>
          <a:ext cx="0" cy="0"/>
          <a:chOff x="0" y="0"/>
          <a:chExt cx="0" cy="0"/>
        </a:xfrm>
      </p:grpSpPr>
      <p:pic>
        <p:nvPicPr>
          <p:cNvPr id="932" name="Google Shape;932;p136" descr="Picture 2"/>
          <p:cNvPicPr preferRelativeResize="0"/>
          <p:nvPr/>
        </p:nvPicPr>
        <p:blipFill rotWithShape="1">
          <a:blip r:embed="rId2">
            <a:alphaModFix/>
          </a:blip>
          <a:srcRect/>
          <a:stretch/>
        </p:blipFill>
        <p:spPr>
          <a:xfrm>
            <a:off x="4762" y="1339"/>
            <a:ext cx="9139238" cy="5140822"/>
          </a:xfrm>
          <a:prstGeom prst="rect">
            <a:avLst/>
          </a:prstGeom>
          <a:noFill/>
          <a:ln>
            <a:noFill/>
          </a:ln>
        </p:spPr>
      </p:pic>
      <p:sp>
        <p:nvSpPr>
          <p:cNvPr id="933" name="Google Shape;933;p136"/>
          <p:cNvSpPr txBox="1">
            <a:spLocks noGrp="1"/>
          </p:cNvSpPr>
          <p:nvPr>
            <p:ph type="body" idx="1"/>
          </p:nvPr>
        </p:nvSpPr>
        <p:spPr>
          <a:xfrm>
            <a:off x="433391" y="822884"/>
            <a:ext cx="8284500" cy="253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chemeClr val="accent1"/>
              </a:buClr>
              <a:buSzPts val="1700"/>
              <a:buFont typeface="Arial"/>
              <a:buNone/>
              <a:defRPr sz="1700">
                <a:solidFill>
                  <a:schemeClr val="accent1"/>
                </a:solidFill>
                <a:latin typeface="SimHei" panose="02010609060101010101" pitchFamily="49" charset="-122"/>
                <a:ea typeface="SimHei" panose="02010609060101010101" pitchFamily="49" charset="-122"/>
              </a:defRPr>
            </a:lvl1pPr>
            <a:lvl2pPr marL="914400" lvl="1" indent="-336550" algn="l" rtl="0">
              <a:lnSpc>
                <a:spcPct val="100000"/>
              </a:lnSpc>
              <a:spcBef>
                <a:spcPts val="0"/>
              </a:spcBef>
              <a:spcAft>
                <a:spcPts val="0"/>
              </a:spcAft>
              <a:buClr>
                <a:schemeClr val="accent1"/>
              </a:buClr>
              <a:buSzPts val="1700"/>
              <a:buFont typeface="Arial"/>
              <a:buChar char="•"/>
              <a:defRPr sz="1700">
                <a:solidFill>
                  <a:schemeClr val="accent1"/>
                </a:solidFill>
              </a:defRPr>
            </a:lvl2pPr>
            <a:lvl3pPr marL="1371600" lvl="2" indent="-336550" algn="l" rtl="0">
              <a:lnSpc>
                <a:spcPct val="100000"/>
              </a:lnSpc>
              <a:spcBef>
                <a:spcPts val="0"/>
              </a:spcBef>
              <a:spcAft>
                <a:spcPts val="0"/>
              </a:spcAft>
              <a:buClr>
                <a:schemeClr val="accent1"/>
              </a:buClr>
              <a:buSzPts val="1700"/>
              <a:buFont typeface="Arial"/>
              <a:buChar char="•"/>
              <a:defRPr sz="1700">
                <a:solidFill>
                  <a:schemeClr val="accent1"/>
                </a:solidFill>
              </a:defRPr>
            </a:lvl3pPr>
            <a:lvl4pPr marL="1828800" lvl="3" indent="-336550" algn="l" rtl="0">
              <a:lnSpc>
                <a:spcPct val="100000"/>
              </a:lnSpc>
              <a:spcBef>
                <a:spcPts val="0"/>
              </a:spcBef>
              <a:spcAft>
                <a:spcPts val="0"/>
              </a:spcAft>
              <a:buClr>
                <a:schemeClr val="accent1"/>
              </a:buClr>
              <a:buSzPts val="1700"/>
              <a:buFont typeface="Arial"/>
              <a:buChar char="•"/>
              <a:defRPr sz="1700">
                <a:solidFill>
                  <a:schemeClr val="accent1"/>
                </a:solidFill>
              </a:defRPr>
            </a:lvl4pPr>
            <a:lvl5pPr marL="2286000" lvl="4" indent="-228600" algn="l" rtl="0">
              <a:lnSpc>
                <a:spcPct val="100000"/>
              </a:lnSpc>
              <a:spcBef>
                <a:spcPts val="0"/>
              </a:spcBef>
              <a:spcAft>
                <a:spcPts val="0"/>
              </a:spcAft>
              <a:buClr>
                <a:schemeClr val="accent1"/>
              </a:buClr>
              <a:buSzPts val="1700"/>
              <a:buFont typeface="Arial"/>
              <a:buNone/>
              <a:defRPr sz="1700">
                <a:solidFill>
                  <a:schemeClr val="accent1"/>
                </a:solidFill>
              </a:defRPr>
            </a:lvl5pPr>
            <a:lvl6pPr marL="2743200" lvl="5" indent="-273050" algn="l" rtl="0">
              <a:lnSpc>
                <a:spcPct val="100000"/>
              </a:lnSpc>
              <a:spcBef>
                <a:spcPts val="800"/>
              </a:spcBef>
              <a:spcAft>
                <a:spcPts val="0"/>
              </a:spcAft>
              <a:buClr>
                <a:schemeClr val="accent2"/>
              </a:buClr>
              <a:buSzPts val="700"/>
              <a:buChar char="•"/>
              <a:defRPr/>
            </a:lvl6pPr>
            <a:lvl7pPr marL="3200400" lvl="6" indent="-273050" algn="l" rtl="0">
              <a:lnSpc>
                <a:spcPct val="100000"/>
              </a:lnSpc>
              <a:spcBef>
                <a:spcPts val="800"/>
              </a:spcBef>
              <a:spcAft>
                <a:spcPts val="0"/>
              </a:spcAft>
              <a:buClr>
                <a:schemeClr val="accent2"/>
              </a:buClr>
              <a:buSzPts val="700"/>
              <a:buChar char="•"/>
              <a:defRPr/>
            </a:lvl7pPr>
            <a:lvl8pPr marL="3657600" lvl="7" indent="-273050" algn="l" rtl="0">
              <a:lnSpc>
                <a:spcPct val="100000"/>
              </a:lnSpc>
              <a:spcBef>
                <a:spcPts val="800"/>
              </a:spcBef>
              <a:spcAft>
                <a:spcPts val="0"/>
              </a:spcAft>
              <a:buClr>
                <a:schemeClr val="accent2"/>
              </a:buClr>
              <a:buSzPts val="700"/>
              <a:buChar char="•"/>
              <a:defRPr/>
            </a:lvl8pPr>
            <a:lvl9pPr marL="4114800" lvl="8" indent="-273050" algn="l" rtl="0">
              <a:lnSpc>
                <a:spcPct val="100000"/>
              </a:lnSpc>
              <a:spcBef>
                <a:spcPts val="800"/>
              </a:spcBef>
              <a:spcAft>
                <a:spcPts val="0"/>
              </a:spcAft>
              <a:buClr>
                <a:schemeClr val="accent2"/>
              </a:buClr>
              <a:buSzPts val="700"/>
              <a:buChar char="•"/>
              <a:defRPr/>
            </a:lvl9pPr>
          </a:lstStyle>
          <a:p>
            <a:endParaRPr dirty="0"/>
          </a:p>
        </p:txBody>
      </p:sp>
      <p:pic>
        <p:nvPicPr>
          <p:cNvPr id="934" name="Google Shape;934;p136" descr="pasted-image.pdf"/>
          <p:cNvPicPr preferRelativeResize="0"/>
          <p:nvPr/>
        </p:nvPicPr>
        <p:blipFill rotWithShape="1">
          <a:blip r:embed="rId3">
            <a:alphaModFix/>
          </a:blip>
          <a:srcRect/>
          <a:stretch/>
        </p:blipFill>
        <p:spPr>
          <a:xfrm>
            <a:off x="8277692" y="424095"/>
            <a:ext cx="476677" cy="333735"/>
          </a:xfrm>
          <a:prstGeom prst="rect">
            <a:avLst/>
          </a:prstGeom>
          <a:noFill/>
          <a:ln>
            <a:noFill/>
          </a:ln>
        </p:spPr>
      </p:pic>
      <p:sp>
        <p:nvSpPr>
          <p:cNvPr id="935" name="Google Shape;935;p136"/>
          <p:cNvSpPr txBox="1">
            <a:spLocks noGrp="1"/>
          </p:cNvSpPr>
          <p:nvPr>
            <p:ph type="title"/>
          </p:nvPr>
        </p:nvSpPr>
        <p:spPr>
          <a:xfrm>
            <a:off x="433391" y="47625"/>
            <a:ext cx="82845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Arial"/>
              <a:buNone/>
              <a:defRPr>
                <a:solidFill>
                  <a:schemeClr val="accent1"/>
                </a:solidFill>
                <a:latin typeface="SimHei" panose="02010609060101010101" pitchFamily="49" charset="-122"/>
                <a:ea typeface="SimHei" panose="02010609060101010101" pitchFamily="49" charset="-122"/>
              </a:defRPr>
            </a:lvl1pPr>
            <a:lvl2pPr lvl="1" algn="l" rtl="0">
              <a:lnSpc>
                <a:spcPct val="95000"/>
              </a:lnSpc>
              <a:spcBef>
                <a:spcPts val="0"/>
              </a:spcBef>
              <a:spcAft>
                <a:spcPts val="0"/>
              </a:spcAft>
              <a:buClr>
                <a:srgbClr val="205CA0"/>
              </a:buClr>
              <a:buSzPts val="700"/>
              <a:buNone/>
              <a:defRPr/>
            </a:lvl2pPr>
            <a:lvl3pPr lvl="2" algn="l" rtl="0">
              <a:lnSpc>
                <a:spcPct val="95000"/>
              </a:lnSpc>
              <a:spcBef>
                <a:spcPts val="0"/>
              </a:spcBef>
              <a:spcAft>
                <a:spcPts val="0"/>
              </a:spcAft>
              <a:buClr>
                <a:srgbClr val="205CA0"/>
              </a:buClr>
              <a:buSzPts val="700"/>
              <a:buNone/>
              <a:defRPr/>
            </a:lvl3pPr>
            <a:lvl4pPr lvl="3" algn="l" rtl="0">
              <a:lnSpc>
                <a:spcPct val="95000"/>
              </a:lnSpc>
              <a:spcBef>
                <a:spcPts val="0"/>
              </a:spcBef>
              <a:spcAft>
                <a:spcPts val="0"/>
              </a:spcAft>
              <a:buClr>
                <a:srgbClr val="205CA0"/>
              </a:buClr>
              <a:buSzPts val="700"/>
              <a:buNone/>
              <a:defRPr/>
            </a:lvl4pPr>
            <a:lvl5pPr lvl="4" algn="l" rtl="0">
              <a:lnSpc>
                <a:spcPct val="95000"/>
              </a:lnSpc>
              <a:spcBef>
                <a:spcPts val="0"/>
              </a:spcBef>
              <a:spcAft>
                <a:spcPts val="0"/>
              </a:spcAft>
              <a:buClr>
                <a:srgbClr val="205CA0"/>
              </a:buClr>
              <a:buSzPts val="700"/>
              <a:buNone/>
              <a:defRPr/>
            </a:lvl5pPr>
            <a:lvl6pPr lvl="5" algn="l" rtl="0">
              <a:lnSpc>
                <a:spcPct val="95000"/>
              </a:lnSpc>
              <a:spcBef>
                <a:spcPts val="0"/>
              </a:spcBef>
              <a:spcAft>
                <a:spcPts val="0"/>
              </a:spcAft>
              <a:buClr>
                <a:srgbClr val="205CA0"/>
              </a:buClr>
              <a:buSzPts val="700"/>
              <a:buNone/>
              <a:defRPr/>
            </a:lvl6pPr>
            <a:lvl7pPr lvl="6" algn="l" rtl="0">
              <a:lnSpc>
                <a:spcPct val="95000"/>
              </a:lnSpc>
              <a:spcBef>
                <a:spcPts val="0"/>
              </a:spcBef>
              <a:spcAft>
                <a:spcPts val="0"/>
              </a:spcAft>
              <a:buClr>
                <a:srgbClr val="205CA0"/>
              </a:buClr>
              <a:buSzPts val="700"/>
              <a:buNone/>
              <a:defRPr/>
            </a:lvl7pPr>
            <a:lvl8pPr lvl="7" algn="l" rtl="0">
              <a:lnSpc>
                <a:spcPct val="95000"/>
              </a:lnSpc>
              <a:spcBef>
                <a:spcPts val="0"/>
              </a:spcBef>
              <a:spcAft>
                <a:spcPts val="0"/>
              </a:spcAft>
              <a:buClr>
                <a:srgbClr val="205CA0"/>
              </a:buClr>
              <a:buSzPts val="700"/>
              <a:buNone/>
              <a:defRPr/>
            </a:lvl8pPr>
            <a:lvl9pPr lvl="8" algn="l" rtl="0">
              <a:lnSpc>
                <a:spcPct val="95000"/>
              </a:lnSpc>
              <a:spcBef>
                <a:spcPts val="0"/>
              </a:spcBef>
              <a:spcAft>
                <a:spcPts val="0"/>
              </a:spcAft>
              <a:buClr>
                <a:srgbClr val="205CA0"/>
              </a:buClr>
              <a:buSzPts val="700"/>
              <a:buNone/>
              <a:defRPr/>
            </a:lvl9pPr>
          </a:lstStyle>
          <a:p>
            <a:endParaRPr dirty="0"/>
          </a:p>
        </p:txBody>
      </p:sp>
      <p:sp>
        <p:nvSpPr>
          <p:cNvPr id="936" name="Google Shape;936;p136"/>
          <p:cNvSpPr txBox="1">
            <a:spLocks noGrp="1"/>
          </p:cNvSpPr>
          <p:nvPr>
            <p:ph type="sldNum" idx="12"/>
          </p:nvPr>
        </p:nvSpPr>
        <p:spPr>
          <a:xfrm>
            <a:off x="4419758" y="4629150"/>
            <a:ext cx="2131500" cy="276300"/>
          </a:xfrm>
          <a:prstGeom prst="rect">
            <a:avLst/>
          </a:prstGeom>
          <a:noFill/>
          <a:ln>
            <a:noFill/>
          </a:ln>
        </p:spPr>
        <p:txBody>
          <a:bodyPr spcFirstLastPara="1" wrap="square" lIns="34275" tIns="34275" rIns="34275" bIns="34275" anchor="ctr" anchorCtr="0">
            <a:noAutofit/>
          </a:bodyPr>
          <a:lstStyle>
            <a:lvl1pPr marL="0" marR="0" lvl="0"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1pPr>
            <a:lvl2pPr marL="0" marR="0" lvl="1"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2pPr>
            <a:lvl3pPr marL="0" marR="0" lvl="2"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3pPr>
            <a:lvl4pPr marL="0" marR="0" lvl="3"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4pPr>
            <a:lvl5pPr marL="0" marR="0" lvl="4"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5pPr>
            <a:lvl6pPr marL="0" marR="0" lvl="5"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6pPr>
            <a:lvl7pPr marL="0" marR="0" lvl="6"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7pPr>
            <a:lvl8pPr marL="0" marR="0" lvl="7"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8pPr>
            <a:lvl9pPr marL="0" marR="0" lvl="8"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57"/>
        <p:cNvGrpSpPr/>
        <p:nvPr/>
      </p:nvGrpSpPr>
      <p:grpSpPr>
        <a:xfrm>
          <a:off x="0" y="0"/>
          <a:ext cx="0" cy="0"/>
          <a:chOff x="0" y="0"/>
          <a:chExt cx="0" cy="0"/>
        </a:xfrm>
      </p:grpSpPr>
      <p:pic>
        <p:nvPicPr>
          <p:cNvPr id="58" name="Google Shape;58;p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59" name="Google Shape;59;p14"/>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60" name="Google Shape;60;p14"/>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61" name="Google Shape;61;p14"/>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62" name="Google Shape;62;p14"/>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63" name="Google Shape;63;p14"/>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64" name="Google Shape;64;p14"/>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65" name="Google Shape;65;p14"/>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66" name="Google Shape;66;p14"/>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67" name="Google Shape;67;p14"/>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68" name="Google Shape;68;p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9" name="Google Shape;69;p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937"/>
        <p:cNvGrpSpPr/>
        <p:nvPr/>
      </p:nvGrpSpPr>
      <p:grpSpPr>
        <a:xfrm>
          <a:off x="0" y="0"/>
          <a:ext cx="0" cy="0"/>
          <a:chOff x="0" y="0"/>
          <a:chExt cx="0" cy="0"/>
        </a:xfrm>
      </p:grpSpPr>
      <p:pic>
        <p:nvPicPr>
          <p:cNvPr id="938" name="Google Shape;938;p13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939" name="Google Shape;939;p13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40" name="Google Shape;940;p13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41" name="Google Shape;941;p137"/>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42" name="Google Shape;942;p13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43"/>
        <p:cNvGrpSpPr/>
        <p:nvPr/>
      </p:nvGrpSpPr>
      <p:grpSpPr>
        <a:xfrm>
          <a:off x="0" y="0"/>
          <a:ext cx="0" cy="0"/>
          <a:chOff x="0" y="0"/>
          <a:chExt cx="0" cy="0"/>
        </a:xfrm>
      </p:grpSpPr>
      <p:pic>
        <p:nvPicPr>
          <p:cNvPr id="944" name="Google Shape;944;p138"/>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45" name="Google Shape;945;p138"/>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46" name="Google Shape;946;p13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47" name="Google Shape;947;p138"/>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48" name="Google Shape;948;p138"/>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49" name="Google Shape;949;p13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950"/>
        <p:cNvGrpSpPr/>
        <p:nvPr/>
      </p:nvGrpSpPr>
      <p:grpSpPr>
        <a:xfrm>
          <a:off x="0" y="0"/>
          <a:ext cx="0" cy="0"/>
          <a:chOff x="0" y="0"/>
          <a:chExt cx="0" cy="0"/>
        </a:xfrm>
      </p:grpSpPr>
      <p:pic>
        <p:nvPicPr>
          <p:cNvPr id="951" name="Google Shape;951;p139"/>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952" name="Google Shape;952;p13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53" name="Google Shape;953;p13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54" name="Google Shape;954;p13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55" name="Google Shape;955;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_2">
    <p:bg>
      <p:bgPr>
        <a:solidFill>
          <a:schemeClr val="lt1"/>
        </a:solidFill>
        <a:effectLst/>
      </p:bgPr>
    </p:bg>
    <p:spTree>
      <p:nvGrpSpPr>
        <p:cNvPr id="1" name="Shape 956"/>
        <p:cNvGrpSpPr/>
        <p:nvPr/>
      </p:nvGrpSpPr>
      <p:grpSpPr>
        <a:xfrm>
          <a:off x="0" y="0"/>
          <a:ext cx="0" cy="0"/>
          <a:chOff x="0" y="0"/>
          <a:chExt cx="0" cy="0"/>
        </a:xfrm>
      </p:grpSpPr>
      <p:pic>
        <p:nvPicPr>
          <p:cNvPr id="957" name="Google Shape;957;p140"/>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58" name="Google Shape;958;p140"/>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59" name="Google Shape;959;p14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60" name="Google Shape;960;p14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61" name="Google Shape;961;p14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62" name="Google Shape;962;p14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963"/>
        <p:cNvGrpSpPr/>
        <p:nvPr/>
      </p:nvGrpSpPr>
      <p:grpSpPr>
        <a:xfrm>
          <a:off x="0" y="0"/>
          <a:ext cx="0" cy="0"/>
          <a:chOff x="0" y="0"/>
          <a:chExt cx="0" cy="0"/>
        </a:xfrm>
      </p:grpSpPr>
      <p:pic>
        <p:nvPicPr>
          <p:cNvPr id="964" name="Google Shape;964;p141"/>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965" name="Google Shape;965;p141"/>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66" name="Google Shape;966;p141"/>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67" name="Google Shape;967;p141"/>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68" name="Google Shape;968;p14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69"/>
        <p:cNvGrpSpPr/>
        <p:nvPr/>
      </p:nvGrpSpPr>
      <p:grpSpPr>
        <a:xfrm>
          <a:off x="0" y="0"/>
          <a:ext cx="0" cy="0"/>
          <a:chOff x="0" y="0"/>
          <a:chExt cx="0" cy="0"/>
        </a:xfrm>
      </p:grpSpPr>
      <p:sp>
        <p:nvSpPr>
          <p:cNvPr id="970" name="Google Shape;970;p142"/>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971" name="Google Shape;971;p142"/>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72" name="Google Shape;972;p14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73" name="Google Shape;973;p142"/>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74" name="Google Shape;974;p142"/>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75" name="Google Shape;975;p14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76"/>
        <p:cNvGrpSpPr/>
        <p:nvPr/>
      </p:nvGrpSpPr>
      <p:grpSpPr>
        <a:xfrm>
          <a:off x="0" y="0"/>
          <a:ext cx="0" cy="0"/>
          <a:chOff x="0" y="0"/>
          <a:chExt cx="0" cy="0"/>
        </a:xfrm>
      </p:grpSpPr>
      <p:sp>
        <p:nvSpPr>
          <p:cNvPr id="977" name="Google Shape;977;p14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78" name="Google Shape;978;p14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79" name="Google Shape;979;p143"/>
          <p:cNvSpPr txBox="1">
            <a:spLocks noGrp="1"/>
          </p:cNvSpPr>
          <p:nvPr>
            <p:ph type="body" idx="2"/>
          </p:nvPr>
        </p:nvSpPr>
        <p:spPr>
          <a:xfrm>
            <a:off x="383931"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80" name="Google Shape;980;p143"/>
          <p:cNvSpPr txBox="1">
            <a:spLocks noGrp="1"/>
          </p:cNvSpPr>
          <p:nvPr>
            <p:ph type="body" idx="3"/>
          </p:nvPr>
        </p:nvSpPr>
        <p:spPr>
          <a:xfrm>
            <a:off x="4672372"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Y8 - GRK_Daisy Path Scene 2">
  <p:cSld name="T3 - Basic Column - 4_1_2_1_2_1_1_1_1_1_1">
    <p:bg>
      <p:bgPr>
        <a:solidFill>
          <a:schemeClr val="lt1"/>
        </a:solidFill>
        <a:effectLst/>
      </p:bgPr>
    </p:bg>
    <p:spTree>
      <p:nvGrpSpPr>
        <p:cNvPr id="1" name="Shape 981"/>
        <p:cNvGrpSpPr/>
        <p:nvPr/>
      </p:nvGrpSpPr>
      <p:grpSpPr>
        <a:xfrm>
          <a:off x="0" y="0"/>
          <a:ext cx="0" cy="0"/>
          <a:chOff x="0" y="0"/>
          <a:chExt cx="0" cy="0"/>
        </a:xfrm>
      </p:grpSpPr>
      <p:pic>
        <p:nvPicPr>
          <p:cNvPr id="982" name="Google Shape;982;p144"/>
          <p:cNvPicPr preferRelativeResize="0"/>
          <p:nvPr/>
        </p:nvPicPr>
        <p:blipFill rotWithShape="1">
          <a:blip r:embed="rId2">
            <a:alphaModFix/>
          </a:blip>
          <a:srcRect/>
          <a:stretch/>
        </p:blipFill>
        <p:spPr>
          <a:xfrm>
            <a:off x="1" y="673"/>
            <a:ext cx="9141618" cy="5142157"/>
          </a:xfrm>
          <a:prstGeom prst="rect">
            <a:avLst/>
          </a:prstGeom>
          <a:noFill/>
          <a:ln>
            <a:noFill/>
          </a:ln>
        </p:spPr>
      </p:pic>
      <p:pic>
        <p:nvPicPr>
          <p:cNvPr id="983" name="Google Shape;983;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84" name="Google Shape;984;p144"/>
          <p:cNvSpPr txBox="1">
            <a:spLocks noGrp="1"/>
          </p:cNvSpPr>
          <p:nvPr>
            <p:ph type="body" idx="1"/>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85" name="Google Shape;985;p144"/>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86" name="Google Shape;986;p144"/>
          <p:cNvSpPr txBox="1">
            <a:spLocks noGrp="1"/>
          </p:cNvSpPr>
          <p:nvPr>
            <p:ph type="body" idx="2"/>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87" name="Google Shape;987;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Y9 - GRK_Stone Path Scene">
  <p:cSld name="T3 - Basic Column - 4_1_2_1_1_1">
    <p:bg>
      <p:bgPr>
        <a:solidFill>
          <a:schemeClr val="lt1"/>
        </a:solidFill>
        <a:effectLst/>
      </p:bgPr>
    </p:bg>
    <p:spTree>
      <p:nvGrpSpPr>
        <p:cNvPr id="1" name="Shape 988"/>
        <p:cNvGrpSpPr/>
        <p:nvPr/>
      </p:nvGrpSpPr>
      <p:grpSpPr>
        <a:xfrm>
          <a:off x="0" y="0"/>
          <a:ext cx="0" cy="0"/>
          <a:chOff x="0" y="0"/>
          <a:chExt cx="0" cy="0"/>
        </a:xfrm>
      </p:grpSpPr>
      <p:pic>
        <p:nvPicPr>
          <p:cNvPr id="989" name="Google Shape;989;p145" descr="Picture 4"/>
          <p:cNvPicPr preferRelativeResize="0"/>
          <p:nvPr/>
        </p:nvPicPr>
        <p:blipFill rotWithShape="1">
          <a:blip r:embed="rId2">
            <a:alphaModFix/>
          </a:blip>
          <a:srcRect l="49" r="49" b="99"/>
          <a:stretch/>
        </p:blipFill>
        <p:spPr>
          <a:xfrm>
            <a:off x="2" y="669"/>
            <a:ext cx="9143996" cy="5143499"/>
          </a:xfrm>
          <a:prstGeom prst="rect">
            <a:avLst/>
          </a:prstGeom>
          <a:noFill/>
          <a:ln>
            <a:noFill/>
          </a:ln>
        </p:spPr>
      </p:pic>
      <p:sp>
        <p:nvSpPr>
          <p:cNvPr id="990" name="Google Shape;990;p145"/>
          <p:cNvSpPr txBox="1">
            <a:spLocks noGrp="1"/>
          </p:cNvSpPr>
          <p:nvPr>
            <p:ph type="body" idx="1"/>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91" name="Google Shape;991;p145"/>
          <p:cNvSpPr txBox="1">
            <a:spLocks noGrp="1"/>
          </p:cNvSpPr>
          <p:nvPr>
            <p:ph type="body" idx="2"/>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92" name="Google Shape;992;p145"/>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I - Staging Area - Right">
  <p:cSld name="D - Basic_1_1_1_1_1_2">
    <p:bg>
      <p:bgPr>
        <a:solidFill>
          <a:schemeClr val="lt1"/>
        </a:solidFill>
        <a:effectLst/>
      </p:bgPr>
    </p:bg>
    <p:spTree>
      <p:nvGrpSpPr>
        <p:cNvPr id="1" name="Shape 993"/>
        <p:cNvGrpSpPr/>
        <p:nvPr/>
      </p:nvGrpSpPr>
      <p:grpSpPr>
        <a:xfrm>
          <a:off x="0" y="0"/>
          <a:ext cx="0" cy="0"/>
          <a:chOff x="0" y="0"/>
          <a:chExt cx="0" cy="0"/>
        </a:xfrm>
      </p:grpSpPr>
      <p:pic>
        <p:nvPicPr>
          <p:cNvPr id="994" name="Google Shape;994;p146"/>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95" name="Google Shape;995;p146"/>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96" name="Google Shape;996;p146"/>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97" name="Google Shape;997;p146"/>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98" name="Google Shape;998;p14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
        <p:cNvGrpSpPr/>
        <p:nvPr/>
      </p:nvGrpSpPr>
      <p:grpSpPr>
        <a:xfrm>
          <a:off x="0" y="0"/>
          <a:ext cx="0" cy="0"/>
          <a:chOff x="0" y="0"/>
          <a:chExt cx="0" cy="0"/>
        </a:xfrm>
      </p:grpSpPr>
      <p:pic>
        <p:nvPicPr>
          <p:cNvPr id="84" name="Google Shape;84;p17"/>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5" name="Google Shape;85;p17"/>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6" name="Google Shape;86;p17"/>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dirty="0"/>
          </a:p>
        </p:txBody>
      </p:sp>
      <p:sp>
        <p:nvSpPr>
          <p:cNvPr id="87" name="Google Shape;87;p17"/>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pic>
        <p:nvPicPr>
          <p:cNvPr id="88" name="Google Shape;88;p1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9" name="Google Shape;89;p17"/>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C - Basic - Title Only">
  <p:cSld name="D - Basic_2">
    <p:bg>
      <p:bgPr>
        <a:solidFill>
          <a:schemeClr val="lt1"/>
        </a:solidFill>
        <a:effectLst/>
      </p:bgPr>
    </p:bg>
    <p:spTree>
      <p:nvGrpSpPr>
        <p:cNvPr id="1" name="Shape 999"/>
        <p:cNvGrpSpPr/>
        <p:nvPr/>
      </p:nvGrpSpPr>
      <p:grpSpPr>
        <a:xfrm>
          <a:off x="0" y="0"/>
          <a:ext cx="0" cy="0"/>
          <a:chOff x="0" y="0"/>
          <a:chExt cx="0" cy="0"/>
        </a:xfrm>
      </p:grpSpPr>
      <p:sp>
        <p:nvSpPr>
          <p:cNvPr id="1000" name="Google Shape;1000;p14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01" name="Google Shape;1001;p14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002"/>
        <p:cNvGrpSpPr/>
        <p:nvPr/>
      </p:nvGrpSpPr>
      <p:grpSpPr>
        <a:xfrm>
          <a:off x="0" y="0"/>
          <a:ext cx="0" cy="0"/>
          <a:chOff x="0" y="0"/>
          <a:chExt cx="0" cy="0"/>
        </a:xfrm>
      </p:grpSpPr>
      <p:pic>
        <p:nvPicPr>
          <p:cNvPr id="1003" name="Google Shape;1003;p148"/>
          <p:cNvPicPr preferRelativeResize="0"/>
          <p:nvPr/>
        </p:nvPicPr>
        <p:blipFill rotWithShape="1">
          <a:blip r:embed="rId2">
            <a:alphaModFix/>
          </a:blip>
          <a:srcRect l="9" t="980" b="84641"/>
          <a:stretch/>
        </p:blipFill>
        <p:spPr>
          <a:xfrm>
            <a:off x="-10446" y="-14032"/>
            <a:ext cx="9180254" cy="742500"/>
          </a:xfrm>
          <a:prstGeom prst="rect">
            <a:avLst/>
          </a:prstGeom>
          <a:noFill/>
          <a:ln>
            <a:noFill/>
          </a:ln>
        </p:spPr>
      </p:pic>
      <p:pic>
        <p:nvPicPr>
          <p:cNvPr id="1004" name="Google Shape;1004;p148"/>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005" name="Google Shape;1005;p148"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006" name="Google Shape;1006;p148"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007" name="Google Shape;1007;p148"/>
          <p:cNvSpPr txBox="1">
            <a:spLocks noGrp="1"/>
          </p:cNvSpPr>
          <p:nvPr>
            <p:ph type="body" idx="1"/>
          </p:nvPr>
        </p:nvSpPr>
        <p:spPr>
          <a:xfrm>
            <a:off x="379660" y="1212216"/>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08" name="Google Shape;1008;p148"/>
          <p:cNvSpPr txBox="1">
            <a:spLocks noGrp="1"/>
          </p:cNvSpPr>
          <p:nvPr>
            <p:ph type="body" idx="2"/>
          </p:nvPr>
        </p:nvSpPr>
        <p:spPr>
          <a:xfrm>
            <a:off x="375673" y="725167"/>
            <a:ext cx="82872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09" name="Google Shape;1009;p14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010" name="Google Shape;1010;p148"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M1 - Scene Left - Mountain 1">
  <p:cSld name="D - Basic_1_1_1_1_1_1_1_1_1_3">
    <p:bg>
      <p:bgPr>
        <a:solidFill>
          <a:schemeClr val="lt1"/>
        </a:solidFill>
        <a:effectLst/>
      </p:bgPr>
    </p:bg>
    <p:spTree>
      <p:nvGrpSpPr>
        <p:cNvPr id="1" name="Shape 1011"/>
        <p:cNvGrpSpPr/>
        <p:nvPr/>
      </p:nvGrpSpPr>
      <p:grpSpPr>
        <a:xfrm>
          <a:off x="0" y="0"/>
          <a:ext cx="0" cy="0"/>
          <a:chOff x="0" y="0"/>
          <a:chExt cx="0" cy="0"/>
        </a:xfrm>
      </p:grpSpPr>
      <p:pic>
        <p:nvPicPr>
          <p:cNvPr id="1012" name="Google Shape;1012;p149"/>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013" name="Google Shape;1013;p149"/>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1014" name="Google Shape;1014;p14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15" name="Google Shape;1015;p14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1016" name="Google Shape;1016;p14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017" name="Google Shape;1017;p14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_2">
    <p:bg>
      <p:bgPr>
        <a:solidFill>
          <a:schemeClr val="lt1"/>
        </a:solidFill>
        <a:effectLst/>
      </p:bgPr>
    </p:bg>
    <p:spTree>
      <p:nvGrpSpPr>
        <p:cNvPr id="1" name="Shape 1018"/>
        <p:cNvGrpSpPr/>
        <p:nvPr/>
      </p:nvGrpSpPr>
      <p:grpSpPr>
        <a:xfrm>
          <a:off x="0" y="0"/>
          <a:ext cx="0" cy="0"/>
          <a:chOff x="0" y="0"/>
          <a:chExt cx="0" cy="0"/>
        </a:xfrm>
      </p:grpSpPr>
      <p:pic>
        <p:nvPicPr>
          <p:cNvPr id="1019" name="Google Shape;1019;p15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020" name="Google Shape;1020;p15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21" name="Google Shape;1021;p15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1022" name="Google Shape;1022;p15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023"/>
        <p:cNvGrpSpPr/>
        <p:nvPr/>
      </p:nvGrpSpPr>
      <p:grpSpPr>
        <a:xfrm>
          <a:off x="0" y="0"/>
          <a:ext cx="0" cy="0"/>
          <a:chOff x="0" y="0"/>
          <a:chExt cx="0" cy="0"/>
        </a:xfrm>
      </p:grpSpPr>
      <p:pic>
        <p:nvPicPr>
          <p:cNvPr id="1024" name="Google Shape;1024;p151"/>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025" name="Google Shape;1025;p151"/>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26"/>
        <p:cNvGrpSpPr/>
        <p:nvPr/>
      </p:nvGrpSpPr>
      <p:grpSpPr>
        <a:xfrm>
          <a:off x="0" y="0"/>
          <a:ext cx="0" cy="0"/>
          <a:chOff x="0" y="0"/>
          <a:chExt cx="0" cy="0"/>
        </a:xfrm>
      </p:grpSpPr>
      <p:pic>
        <p:nvPicPr>
          <p:cNvPr id="1027" name="Google Shape;1027;p152"/>
          <p:cNvPicPr preferRelativeResize="0"/>
          <p:nvPr/>
        </p:nvPicPr>
        <p:blipFill rotWithShape="1">
          <a:blip r:embed="rId2">
            <a:alphaModFix/>
          </a:blip>
          <a:srcRect/>
          <a:stretch/>
        </p:blipFill>
        <p:spPr>
          <a:xfrm>
            <a:off x="-2375" y="0"/>
            <a:ext cx="9141619" cy="5142153"/>
          </a:xfrm>
          <a:prstGeom prst="rect">
            <a:avLst/>
          </a:prstGeom>
          <a:noFill/>
          <a:ln>
            <a:noFill/>
          </a:ln>
        </p:spPr>
      </p:pic>
      <p:pic>
        <p:nvPicPr>
          <p:cNvPr id="1028" name="Google Shape;1028;p152"/>
          <p:cNvPicPr preferRelativeResize="0"/>
          <p:nvPr/>
        </p:nvPicPr>
        <p:blipFill>
          <a:blip r:embed="rId3">
            <a:alphaModFix/>
          </a:blip>
          <a:stretch>
            <a:fillRect/>
          </a:stretch>
        </p:blipFill>
        <p:spPr>
          <a:xfrm>
            <a:off x="8284716" y="381450"/>
            <a:ext cx="482057" cy="337440"/>
          </a:xfrm>
          <a:prstGeom prst="rect">
            <a:avLst/>
          </a:prstGeom>
          <a:noFill/>
          <a:ln>
            <a:noFill/>
          </a:ln>
        </p:spPr>
      </p:pic>
      <p:sp>
        <p:nvSpPr>
          <p:cNvPr id="1029" name="Google Shape;1029;p152"/>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atin typeface="SimHei" panose="02010609060101010101" pitchFamily="49" charset="-122"/>
                <a:ea typeface="SimHei" panose="02010609060101010101" pitchFamily="49" charset="-122"/>
              </a:defRPr>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dirty="0"/>
          </a:p>
        </p:txBody>
      </p:sp>
      <p:sp>
        <p:nvSpPr>
          <p:cNvPr id="1030" name="Google Shape;1030;p152"/>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dirty="0"/>
          </a:p>
        </p:txBody>
      </p:sp>
      <p:pic>
        <p:nvPicPr>
          <p:cNvPr id="1031" name="Google Shape;1031;p152"/>
          <p:cNvPicPr preferRelativeResize="0"/>
          <p:nvPr/>
        </p:nvPicPr>
        <p:blipFill rotWithShape="1">
          <a:blip r:embed="rId4">
            <a:alphaModFix/>
          </a:blip>
          <a:srcRect/>
          <a:stretch/>
        </p:blipFill>
        <p:spPr>
          <a:xfrm>
            <a:off x="-17892" y="3302550"/>
            <a:ext cx="9225413" cy="1840931"/>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Hill Staging Area">
  <p:cSld name="Hill Staging Area">
    <p:bg>
      <p:bgPr>
        <a:solidFill>
          <a:srgbClr val="F4F4F4"/>
        </a:solidFill>
        <a:effectLst/>
      </p:bgPr>
    </p:bg>
    <p:spTree>
      <p:nvGrpSpPr>
        <p:cNvPr id="1" name="Shape 1032"/>
        <p:cNvGrpSpPr/>
        <p:nvPr/>
      </p:nvGrpSpPr>
      <p:grpSpPr>
        <a:xfrm>
          <a:off x="0" y="0"/>
          <a:ext cx="0" cy="0"/>
          <a:chOff x="0" y="0"/>
          <a:chExt cx="0" cy="0"/>
        </a:xfrm>
      </p:grpSpPr>
      <p:pic>
        <p:nvPicPr>
          <p:cNvPr id="1033" name="Google Shape;1033;p153"/>
          <p:cNvPicPr preferRelativeResize="0"/>
          <p:nvPr/>
        </p:nvPicPr>
        <p:blipFill rotWithShape="1">
          <a:blip r:embed="rId2">
            <a:alphaModFix/>
          </a:blip>
          <a:srcRect/>
          <a:stretch/>
        </p:blipFill>
        <p:spPr>
          <a:xfrm>
            <a:off x="0" y="1343"/>
            <a:ext cx="9141607" cy="5142158"/>
          </a:xfrm>
          <a:prstGeom prst="rect">
            <a:avLst/>
          </a:prstGeom>
          <a:noFill/>
          <a:ln>
            <a:noFill/>
          </a:ln>
        </p:spPr>
      </p:pic>
      <p:sp>
        <p:nvSpPr>
          <p:cNvPr id="1034" name="Google Shape;1034;p153"/>
          <p:cNvSpPr txBox="1">
            <a:spLocks noGrp="1"/>
          </p:cNvSpPr>
          <p:nvPr>
            <p:ph type="body" idx="1"/>
          </p:nvPr>
        </p:nvSpPr>
        <p:spPr>
          <a:xfrm>
            <a:off x="428737" y="1323213"/>
            <a:ext cx="8286600" cy="2397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035" name="Google Shape;1035;p1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Arial"/>
                <a:sym typeface="Aria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pic>
        <p:nvPicPr>
          <p:cNvPr id="1036" name="Google Shape;1036;p1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037" name="Google Shape;1037;p153"/>
          <p:cNvSpPr txBox="1">
            <a:spLocks noGrp="1"/>
          </p:cNvSpPr>
          <p:nvPr>
            <p:ph type="ftr" idx="11"/>
          </p:nvPr>
        </p:nvSpPr>
        <p:spPr>
          <a:xfrm>
            <a:off x="428737" y="4928874"/>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chemeClr val="lt1"/>
                </a:solidFill>
                <a:latin typeface="SimHei" panose="02010609060101010101" pitchFamily="49" charset="-122"/>
                <a:ea typeface="SimHei" panose="02010609060101010101" pitchFamily="49" charset="-122"/>
                <a:cs typeface="Arial"/>
                <a:sym typeface="Aria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lang="en-IE" dirty="0"/>
          </a:p>
        </p:txBody>
      </p:sp>
      <p:sp>
        <p:nvSpPr>
          <p:cNvPr id="1038" name="Google Shape;1038;p15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39"/>
        <p:cNvGrpSpPr/>
        <p:nvPr/>
      </p:nvGrpSpPr>
      <p:grpSpPr>
        <a:xfrm>
          <a:off x="0" y="0"/>
          <a:ext cx="0" cy="0"/>
          <a:chOff x="0" y="0"/>
          <a:chExt cx="0" cy="0"/>
        </a:xfrm>
      </p:grpSpPr>
      <p:pic>
        <p:nvPicPr>
          <p:cNvPr id="1040" name="Google Shape;1040;p154"/>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1041" name="Google Shape;1041;p154"/>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1042" name="Google Shape;1042;p154"/>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1043" name="Google Shape;1043;p154"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1044" name="Google Shape;1044;p15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1045" name="Google Shape;1045;p154"/>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lang="en-IE" dirty="0"/>
          </a:p>
        </p:txBody>
      </p:sp>
      <p:sp>
        <p:nvSpPr>
          <p:cNvPr id="1046" name="Google Shape;1046;p15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1047" name="Google Shape;1047;p154"/>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1048"/>
        <p:cNvGrpSpPr/>
        <p:nvPr/>
      </p:nvGrpSpPr>
      <p:grpSpPr>
        <a:xfrm>
          <a:off x="0" y="0"/>
          <a:ext cx="0" cy="0"/>
          <a:chOff x="0" y="0"/>
          <a:chExt cx="0" cy="0"/>
        </a:xfrm>
      </p:grpSpPr>
      <p:pic>
        <p:nvPicPr>
          <p:cNvPr id="1049" name="Google Shape;1049;p155"/>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1050" name="Google Shape;1050;p155"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
        <p:nvSpPr>
          <p:cNvPr id="1051" name="Google Shape;1051;p155"/>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lang="en-IE" dirty="0"/>
          </a:p>
        </p:txBody>
      </p:sp>
      <p:sp>
        <p:nvSpPr>
          <p:cNvPr id="1052" name="Google Shape;1052;p1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pic>
        <p:nvPicPr>
          <p:cNvPr id="1053" name="Google Shape;1053;p155"/>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1054" name="Google Shape;1054;p155"/>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1055" name="Google Shape;1055;p155"/>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1056" name="Google Shape;1056;p155"/>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1057" name="Google Shape;1057;p155"/>
          <p:cNvPicPr preferRelativeResize="0"/>
          <p:nvPr/>
        </p:nvPicPr>
        <p:blipFill rotWithShape="1">
          <a:blip r:embed="rId7">
            <a:alphaModFix/>
          </a:blip>
          <a:srcRect l="-296" t="-8231" r="15643" b="5846"/>
          <a:stretch/>
        </p:blipFill>
        <p:spPr>
          <a:xfrm>
            <a:off x="4015383" y="4697250"/>
            <a:ext cx="5125950" cy="450314"/>
          </a:xfrm>
          <a:prstGeom prst="rect">
            <a:avLst/>
          </a:prstGeom>
          <a:noFill/>
          <a:ln>
            <a:noFill/>
          </a:ln>
        </p:spPr>
      </p:pic>
      <p:sp>
        <p:nvSpPr>
          <p:cNvPr id="1058" name="Google Shape;1058;p155"/>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1059" name="Google Shape;1059;p155"/>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60"/>
        <p:cNvGrpSpPr/>
        <p:nvPr/>
      </p:nvGrpSpPr>
      <p:grpSpPr>
        <a:xfrm>
          <a:off x="0" y="0"/>
          <a:ext cx="0" cy="0"/>
          <a:chOff x="0" y="0"/>
          <a:chExt cx="0" cy="0"/>
        </a:xfrm>
      </p:grpSpPr>
      <p:pic>
        <p:nvPicPr>
          <p:cNvPr id="1061" name="Google Shape;1061;p156"/>
          <p:cNvPicPr preferRelativeResize="0"/>
          <p:nvPr/>
        </p:nvPicPr>
        <p:blipFill rotWithShape="1">
          <a:blip r:embed="rId2">
            <a:alphaModFix/>
          </a:blip>
          <a:srcRect l="478" t="2400" r="1922"/>
          <a:stretch/>
        </p:blipFill>
        <p:spPr>
          <a:xfrm flipH="1">
            <a:off x="7268" y="670"/>
            <a:ext cx="9297507" cy="5139481"/>
          </a:xfrm>
          <a:prstGeom prst="rect">
            <a:avLst/>
          </a:prstGeom>
          <a:noFill/>
          <a:ln>
            <a:noFill/>
          </a:ln>
        </p:spPr>
      </p:pic>
      <p:grpSp>
        <p:nvGrpSpPr>
          <p:cNvPr id="1062" name="Google Shape;1062;p156"/>
          <p:cNvGrpSpPr/>
          <p:nvPr/>
        </p:nvGrpSpPr>
        <p:grpSpPr>
          <a:xfrm>
            <a:off x="1920065" y="4125666"/>
            <a:ext cx="621097" cy="881631"/>
            <a:chOff x="723336" y="4484318"/>
            <a:chExt cx="1333398" cy="1893131"/>
          </a:xfrm>
        </p:grpSpPr>
        <p:pic>
          <p:nvPicPr>
            <p:cNvPr id="1063" name="Google Shape;1063;p156"/>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64" name="Google Shape;1064;p156"/>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65" name="Google Shape;1065;p156"/>
          <p:cNvGrpSpPr/>
          <p:nvPr/>
        </p:nvGrpSpPr>
        <p:grpSpPr>
          <a:xfrm>
            <a:off x="1837" y="3344224"/>
            <a:ext cx="1378443" cy="1604720"/>
            <a:chOff x="1082246" y="4738045"/>
            <a:chExt cx="1890350" cy="2201262"/>
          </a:xfrm>
        </p:grpSpPr>
        <p:pic>
          <p:nvPicPr>
            <p:cNvPr id="1066" name="Google Shape;1066;p156"/>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67" name="Google Shape;1067;p156"/>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68" name="Google Shape;1068;p156"/>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69" name="Google Shape;1069;p156"/>
          <p:cNvGrpSpPr/>
          <p:nvPr/>
        </p:nvGrpSpPr>
        <p:grpSpPr>
          <a:xfrm>
            <a:off x="1087090" y="4031404"/>
            <a:ext cx="1000315" cy="952081"/>
            <a:chOff x="2666809" y="5395728"/>
            <a:chExt cx="1333398" cy="1269442"/>
          </a:xfrm>
        </p:grpSpPr>
        <p:pic>
          <p:nvPicPr>
            <p:cNvPr id="1070" name="Google Shape;1070;p156"/>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71" name="Google Shape;1071;p156"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72" name="Google Shape;1072;p156" descr="pasted-image.pdf"/>
          <p:cNvPicPr preferRelativeResize="0"/>
          <p:nvPr/>
        </p:nvPicPr>
        <p:blipFill rotWithShape="1">
          <a:blip r:embed="rId7">
            <a:alphaModFix/>
          </a:blip>
          <a:srcRect/>
          <a:stretch/>
        </p:blipFill>
        <p:spPr>
          <a:xfrm>
            <a:off x="8275084" y="424094"/>
            <a:ext cx="476552" cy="333647"/>
          </a:xfrm>
          <a:prstGeom prst="rect">
            <a:avLst/>
          </a:prstGeom>
          <a:noFill/>
          <a:ln>
            <a:noFill/>
          </a:ln>
        </p:spPr>
      </p:pic>
      <p:sp>
        <p:nvSpPr>
          <p:cNvPr id="1073" name="Google Shape;1073;p156"/>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dirty="0"/>
          </a:p>
        </p:txBody>
      </p:sp>
      <p:sp>
        <p:nvSpPr>
          <p:cNvPr id="1074" name="Google Shape;1074;p156"/>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075" name="Google Shape;1075;p156" descr="pasted-image.pdf"/>
          <p:cNvPicPr preferRelativeResize="0"/>
          <p:nvPr/>
        </p:nvPicPr>
        <p:blipFill rotWithShape="1">
          <a:blip r:embed="rId7">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90"/>
        <p:cNvGrpSpPr/>
        <p:nvPr/>
      </p:nvGrpSpPr>
      <p:grpSpPr>
        <a:xfrm>
          <a:off x="0" y="0"/>
          <a:ext cx="0" cy="0"/>
          <a:chOff x="0" y="0"/>
          <a:chExt cx="0" cy="0"/>
        </a:xfrm>
      </p:grpSpPr>
      <p:pic>
        <p:nvPicPr>
          <p:cNvPr id="91" name="Google Shape;91;p18"/>
          <p:cNvPicPr preferRelativeResize="0"/>
          <p:nvPr/>
        </p:nvPicPr>
        <p:blipFill/>
        <p:spPr>
          <a:xfrm>
            <a:off x="0" y="0"/>
            <a:ext cx="9139238" cy="5142161"/>
          </a:xfrm>
          <a:prstGeom prst="rect">
            <a:avLst/>
          </a:prstGeom>
          <a:noFill/>
          <a:ln>
            <a:noFill/>
          </a:ln>
        </p:spPr>
      </p:pic>
      <p:sp>
        <p:nvSpPr>
          <p:cNvPr id="92" name="Google Shape;92;p18"/>
          <p:cNvSpPr txBox="1">
            <a:spLocks noGrp="1"/>
          </p:cNvSpPr>
          <p:nvPr>
            <p:ph type="body" idx="1"/>
          </p:nvPr>
        </p:nvSpPr>
        <p:spPr>
          <a:xfrm>
            <a:off x="428737" y="1323213"/>
            <a:ext cx="8286600" cy="17172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3" name="Google Shape;93;p18"/>
          <p:cNvSpPr txBox="1">
            <a:spLocks noGrp="1"/>
          </p:cNvSpPr>
          <p:nvPr>
            <p:ph type="body" idx="2"/>
          </p:nvPr>
        </p:nvSpPr>
        <p:spPr>
          <a:xfrm>
            <a:off x="428737" y="822884"/>
            <a:ext cx="8287200" cy="2541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SimHei" panose="02010609060101010101" pitchFamily="49" charset="-122"/>
                <a:ea typeface="SimHei" panose="02010609060101010101" pitchFamily="49" charset="-122"/>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4" name="Google Shape;94;p18"/>
          <p:cNvSpPr txBox="1">
            <a:spLocks noGrp="1"/>
          </p:cNvSpPr>
          <p:nvPr>
            <p:ph type="title"/>
          </p:nvPr>
        </p:nvSpPr>
        <p:spPr>
          <a:xfrm>
            <a:off x="428737" y="4762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2800"/>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9pPr>
          </a:lstStyle>
          <a:p>
            <a:endParaRPr dirty="0"/>
          </a:p>
        </p:txBody>
      </p:sp>
      <p:sp>
        <p:nvSpPr>
          <p:cNvPr id="95" name="Google Shape;95;p18"/>
          <p:cNvSpPr txBox="1">
            <a:spLocks noGrp="1"/>
          </p:cNvSpPr>
          <p:nvPr>
            <p:ph type="ftr" idx="11"/>
          </p:nvPr>
        </p:nvSpPr>
        <p:spPr>
          <a:xfrm>
            <a:off x="433500" y="4807847"/>
            <a:ext cx="6654900" cy="1605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400"/>
              <a:buNone/>
              <a:defRPr sz="900">
                <a:solidFill>
                  <a:schemeClr val="lt1"/>
                </a:solidFill>
                <a:latin typeface="SimHei" panose="02010609060101010101" pitchFamily="49" charset="-122"/>
                <a:ea typeface="SimHei" panose="02010609060101010101" pitchFamily="49" charset="-122"/>
                <a:cs typeface="Arial"/>
                <a:sym typeface="Arial"/>
              </a:defRPr>
            </a:lvl1pPr>
            <a:lvl2pPr marL="342900" marR="0" lvl="1"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9pPr>
          </a:lstStyle>
          <a:p>
            <a:endParaRPr lang="en-IE" dirty="0"/>
          </a:p>
        </p:txBody>
      </p:sp>
      <p:pic>
        <p:nvPicPr>
          <p:cNvPr id="96" name="Google Shape;96;p18" descr="pasted-image.pdf"/>
          <p:cNvPicPr preferRelativeResize="0"/>
          <p:nvPr/>
        </p:nvPicPr>
        <p:blipFill rotWithShape="1">
          <a:blip r:embed="rId2">
            <a:alphaModFix/>
          </a:blip>
          <a:srcRect/>
          <a:stretch/>
        </p:blipFill>
        <p:spPr>
          <a:xfrm>
            <a:off x="8275084" y="424094"/>
            <a:ext cx="476552" cy="333647"/>
          </a:xfrm>
          <a:prstGeom prst="rect">
            <a:avLst/>
          </a:prstGeom>
          <a:noFill/>
          <a:ln>
            <a:noFill/>
          </a:ln>
        </p:spPr>
      </p:pic>
      <p:pic>
        <p:nvPicPr>
          <p:cNvPr id="97" name="Google Shape;97;p18" descr="3-Trees-2.png"/>
          <p:cNvPicPr preferRelativeResize="0"/>
          <p:nvPr/>
        </p:nvPicPr>
        <p:blipFill/>
        <p:spPr>
          <a:xfrm>
            <a:off x="8839503" y="4431893"/>
            <a:ext cx="298795" cy="818345"/>
          </a:xfrm>
          <a:prstGeom prst="rect">
            <a:avLst/>
          </a:prstGeom>
          <a:noFill/>
          <a:ln>
            <a:noFill/>
          </a:ln>
        </p:spPr>
      </p:pic>
      <p:pic>
        <p:nvPicPr>
          <p:cNvPr id="98" name="Google Shape;98;p18" descr="Golden-Tree.png"/>
          <p:cNvPicPr preferRelativeResize="0"/>
          <p:nvPr/>
        </p:nvPicPr>
        <p:blipFill rotWithShape="1">
          <a:blip r:embed="rId3">
            <a:alphaModFix/>
          </a:blip>
          <a:srcRect l="31379" t="1181" b="1171"/>
          <a:stretch/>
        </p:blipFill>
        <p:spPr>
          <a:xfrm>
            <a:off x="3" y="4398247"/>
            <a:ext cx="302635" cy="709012"/>
          </a:xfrm>
          <a:prstGeom prst="rect">
            <a:avLst/>
          </a:prstGeom>
          <a:noFill/>
          <a:ln>
            <a:noFill/>
          </a:ln>
        </p:spPr>
      </p:pic>
      <p:pic>
        <p:nvPicPr>
          <p:cNvPr id="99" name="Google Shape;99;p18" descr="Drk Green Tree.png"/>
          <p:cNvPicPr preferRelativeResize="0"/>
          <p:nvPr/>
        </p:nvPicPr>
        <p:blipFill rotWithShape="1">
          <a:blip r:embed="rId4">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76"/>
        <p:cNvGrpSpPr/>
        <p:nvPr/>
      </p:nvGrpSpPr>
      <p:grpSpPr>
        <a:xfrm>
          <a:off x="0" y="0"/>
          <a:ext cx="0" cy="0"/>
          <a:chOff x="0" y="0"/>
          <a:chExt cx="0" cy="0"/>
        </a:xfrm>
      </p:grpSpPr>
      <p:pic>
        <p:nvPicPr>
          <p:cNvPr id="1077" name="Google Shape;1077;p157" descr="Google Shape;3719;p502"/>
          <p:cNvPicPr preferRelativeResize="0"/>
          <p:nvPr/>
        </p:nvPicPr>
        <p:blipFill rotWithShape="1">
          <a:blip r:embed="rId2">
            <a:alphaModFix/>
          </a:blip>
          <a:srcRect/>
          <a:stretch/>
        </p:blipFill>
        <p:spPr>
          <a:xfrm>
            <a:off x="-45480" y="-24736"/>
            <a:ext cx="9214825" cy="5195490"/>
          </a:xfrm>
          <a:prstGeom prst="rect">
            <a:avLst/>
          </a:prstGeom>
          <a:noFill/>
          <a:ln>
            <a:noFill/>
          </a:ln>
        </p:spPr>
      </p:pic>
      <p:sp>
        <p:nvSpPr>
          <p:cNvPr id="1078" name="Google Shape;1078;p157"/>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SimHei" panose="02010609060101010101" pitchFamily="49" charset="-122"/>
                <a:ea typeface="SimHei" panose="02010609060101010101" pitchFamily="49" charset="-122"/>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fld id="{00000000-1234-1234-1234-123412341234}" type="slidenum">
              <a:rPr lang="en" smtClean="0"/>
              <a:pPr/>
              <a:t>‹#›</a:t>
            </a:fld>
            <a:endParaRPr lang="en" sz="11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2" name="Google Shape;102;p19"/>
          <p:cNvSpPr txBox="1">
            <a:spLocks noGrp="1"/>
          </p:cNvSpPr>
          <p:nvPr>
            <p:ph type="body" idx="1"/>
          </p:nvPr>
        </p:nvSpPr>
        <p:spPr>
          <a:xfrm>
            <a:off x="377134" y="843352"/>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103"/>
        <p:cNvGrpSpPr/>
        <p:nvPr/>
      </p:nvGrpSpPr>
      <p:grpSpPr>
        <a:xfrm>
          <a:off x="0" y="0"/>
          <a:ext cx="0" cy="0"/>
          <a:chOff x="0" y="0"/>
          <a:chExt cx="0" cy="0"/>
        </a:xfrm>
      </p:grpSpPr>
      <p:pic>
        <p:nvPicPr>
          <p:cNvPr id="104" name="Google Shape;104;p2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05" name="Google Shape;105;p2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dirty="0"/>
          </a:p>
        </p:txBody>
      </p:sp>
      <p:sp>
        <p:nvSpPr>
          <p:cNvPr id="106" name="Google Shape;106;p20"/>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107" name="Google Shape;107;p2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pic>
        <p:nvPicPr>
          <p:cNvPr id="108" name="Google Shape;108;p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115"/>
        <p:cNvGrpSpPr/>
        <p:nvPr/>
      </p:nvGrpSpPr>
      <p:grpSpPr>
        <a:xfrm>
          <a:off x="0" y="0"/>
          <a:ext cx="0" cy="0"/>
          <a:chOff x="0" y="0"/>
          <a:chExt cx="0" cy="0"/>
        </a:xfrm>
      </p:grpSpPr>
      <p:pic>
        <p:nvPicPr>
          <p:cNvPr id="116" name="Google Shape;116;p22"/>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117" name="Google Shape;117;p2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dirty="0"/>
          </a:p>
        </p:txBody>
      </p:sp>
      <p:sp>
        <p:nvSpPr>
          <p:cNvPr id="118" name="Google Shape;118;p2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119" name="Google Shape;119;p2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pic>
        <p:nvPicPr>
          <p:cNvPr id="120" name="Google Shape;120;p2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121"/>
        <p:cNvGrpSpPr/>
        <p:nvPr/>
      </p:nvGrpSpPr>
      <p:grpSpPr>
        <a:xfrm>
          <a:off x="0" y="0"/>
          <a:ext cx="0" cy="0"/>
          <a:chOff x="0" y="0"/>
          <a:chExt cx="0" cy="0"/>
        </a:xfrm>
      </p:grpSpPr>
      <p:pic>
        <p:nvPicPr>
          <p:cNvPr id="122" name="Google Shape;122;p23"/>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123" name="Google Shape;123;p23"/>
          <p:cNvGrpSpPr/>
          <p:nvPr/>
        </p:nvGrpSpPr>
        <p:grpSpPr>
          <a:xfrm>
            <a:off x="3" y="672"/>
            <a:ext cx="9141611" cy="5142156"/>
            <a:chOff x="4" y="896"/>
            <a:chExt cx="12188815" cy="6856208"/>
          </a:xfrm>
        </p:grpSpPr>
        <p:pic>
          <p:nvPicPr>
            <p:cNvPr id="124" name="Google Shape;124;p23"/>
            <p:cNvPicPr preferRelativeResize="0"/>
            <p:nvPr/>
          </p:nvPicPr>
          <p:blipFill/>
          <p:spPr>
            <a:xfrm>
              <a:off x="4" y="896"/>
              <a:ext cx="12188815" cy="6856208"/>
            </a:xfrm>
            <a:prstGeom prst="rect">
              <a:avLst/>
            </a:prstGeom>
            <a:noFill/>
            <a:ln>
              <a:noFill/>
            </a:ln>
          </p:spPr>
        </p:pic>
        <p:pic>
          <p:nvPicPr>
            <p:cNvPr id="125" name="Google Shape;125;p23"/>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126" name="Google Shape;126;p23"/>
          <p:cNvGrpSpPr/>
          <p:nvPr/>
        </p:nvGrpSpPr>
        <p:grpSpPr>
          <a:xfrm>
            <a:off x="2" y="670"/>
            <a:ext cx="9141611" cy="5142156"/>
            <a:chOff x="3" y="893"/>
            <a:chExt cx="12188815" cy="6856208"/>
          </a:xfrm>
        </p:grpSpPr>
        <p:pic>
          <p:nvPicPr>
            <p:cNvPr id="127" name="Google Shape;127;p23"/>
            <p:cNvPicPr preferRelativeResize="0"/>
            <p:nvPr/>
          </p:nvPicPr>
          <p:blipFill rotWithShape="1">
            <a:blip r:embed="rId3">
              <a:alphaModFix/>
            </a:blip>
            <a:srcRect/>
            <a:stretch/>
          </p:blipFill>
          <p:spPr>
            <a:xfrm>
              <a:off x="3" y="893"/>
              <a:ext cx="12188815" cy="6856208"/>
            </a:xfrm>
            <a:prstGeom prst="rect">
              <a:avLst/>
            </a:prstGeom>
            <a:noFill/>
            <a:ln>
              <a:noFill/>
            </a:ln>
          </p:spPr>
        </p:pic>
        <p:pic>
          <p:nvPicPr>
            <p:cNvPr id="128" name="Google Shape;128;p23"/>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dirty="0"/>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29"/>
        <p:cNvGrpSpPr/>
        <p:nvPr/>
      </p:nvGrpSpPr>
      <p:grpSpPr>
        <a:xfrm>
          <a:off x="0" y="0"/>
          <a:ext cx="0" cy="0"/>
          <a:chOff x="0" y="0"/>
          <a:chExt cx="0" cy="0"/>
        </a:xfrm>
      </p:grpSpPr>
      <p:pic>
        <p:nvPicPr>
          <p:cNvPr id="130" name="Google Shape;130;p24"/>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31" name="Google Shape;131;p24"/>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60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dirty="0"/>
          </a:p>
        </p:txBody>
      </p:sp>
      <p:sp>
        <p:nvSpPr>
          <p:cNvPr id="132" name="Google Shape;132;p24"/>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1600"/>
              </a:spcBef>
              <a:spcAft>
                <a:spcPts val="0"/>
              </a:spcAft>
              <a:buClr>
                <a:srgbClr val="8A9ABD"/>
              </a:buClr>
              <a:buSzPts val="1500"/>
              <a:buNone/>
              <a:defRPr>
                <a:solidFill>
                  <a:srgbClr val="8A9ABD"/>
                </a:solidFill>
              </a:defRPr>
            </a:lvl7pPr>
            <a:lvl8pPr lvl="7" algn="ctr" rtl="0">
              <a:spcBef>
                <a:spcPts val="1600"/>
              </a:spcBef>
              <a:spcAft>
                <a:spcPts val="0"/>
              </a:spcAft>
              <a:buClr>
                <a:srgbClr val="8A9ABD"/>
              </a:buClr>
              <a:buSzPts val="1500"/>
              <a:buNone/>
              <a:defRPr>
                <a:solidFill>
                  <a:srgbClr val="8A9ABD"/>
                </a:solidFill>
              </a:defRPr>
            </a:lvl8pPr>
            <a:lvl9pPr lvl="8" algn="ctr" rtl="0">
              <a:spcBef>
                <a:spcPts val="1600"/>
              </a:spcBef>
              <a:spcAft>
                <a:spcPts val="1600"/>
              </a:spcAft>
              <a:buClr>
                <a:srgbClr val="8A9ABD"/>
              </a:buClr>
              <a:buSzPts val="1500"/>
              <a:buNone/>
              <a:defRPr>
                <a:solidFill>
                  <a:srgbClr val="8A9ABD"/>
                </a:solidFill>
              </a:defRPr>
            </a:lvl9pPr>
          </a:lstStyle>
          <a:p>
            <a:endParaRPr dirty="0"/>
          </a:p>
        </p:txBody>
      </p:sp>
      <p:sp>
        <p:nvSpPr>
          <p:cNvPr id="133" name="Google Shape;133;p24"/>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sp>
        <p:nvSpPr>
          <p:cNvPr id="134" name="Google Shape;134;p24"/>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317500" algn="l" rtl="0">
              <a:lnSpc>
                <a:spcPct val="95000"/>
              </a:lnSpc>
              <a:spcBef>
                <a:spcPts val="0"/>
              </a:spcBef>
              <a:spcAft>
                <a:spcPts val="0"/>
              </a:spcAft>
              <a:buSzPts val="1400"/>
              <a:buChar char="●"/>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dirty="0"/>
          </a:p>
        </p:txBody>
      </p:sp>
      <p:pic>
        <p:nvPicPr>
          <p:cNvPr id="135" name="Google Shape;135;p24"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G - Above the Trees">
  <p:cSld name="D - Basic_1_1_1">
    <p:spTree>
      <p:nvGrpSpPr>
        <p:cNvPr id="1" name="Shape 136"/>
        <p:cNvGrpSpPr/>
        <p:nvPr/>
      </p:nvGrpSpPr>
      <p:grpSpPr>
        <a:xfrm>
          <a:off x="0" y="0"/>
          <a:ext cx="0" cy="0"/>
          <a:chOff x="0" y="0"/>
          <a:chExt cx="0" cy="0"/>
        </a:xfrm>
      </p:grpSpPr>
      <p:pic>
        <p:nvPicPr>
          <p:cNvPr id="137" name="Google Shape;137;p25"/>
          <p:cNvPicPr preferRelativeResize="0"/>
          <p:nvPr/>
        </p:nvPicPr>
        <p:blipFill rotWithShape="1">
          <a:blip r:embed="rId2">
            <a:alphaModFix/>
          </a:blip>
          <a:srcRect/>
          <a:stretch/>
        </p:blipFill>
        <p:spPr>
          <a:xfrm>
            <a:off x="0" y="1368"/>
            <a:ext cx="9139324" cy="5140873"/>
          </a:xfrm>
          <a:prstGeom prst="rect">
            <a:avLst/>
          </a:prstGeom>
          <a:noFill/>
          <a:ln>
            <a:noFill/>
          </a:ln>
        </p:spPr>
      </p:pic>
      <p:sp>
        <p:nvSpPr>
          <p:cNvPr id="138" name="Google Shape;138;p25"/>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9" name="Google Shape;139;p25"/>
          <p:cNvSpPr txBox="1">
            <a:spLocks noGrp="1"/>
          </p:cNvSpPr>
          <p:nvPr>
            <p:ph type="body" idx="1"/>
          </p:nvPr>
        </p:nvSpPr>
        <p:spPr>
          <a:xfrm>
            <a:off x="383931" y="1212217"/>
            <a:ext cx="8274300" cy="3167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0" name="Google Shape;140;p25"/>
          <p:cNvSpPr txBox="1">
            <a:spLocks noGrp="1"/>
          </p:cNvSpPr>
          <p:nvPr>
            <p:ph type="body" idx="2"/>
          </p:nvPr>
        </p:nvSpPr>
        <p:spPr>
          <a:xfrm>
            <a:off x="377134" y="726720"/>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chemeClr val="lt2"/>
              </a:buClr>
              <a:buSzPts val="1700"/>
              <a:buFont typeface="Arial"/>
              <a:buNone/>
              <a:defRPr sz="1700" b="0" i="0" u="none" strike="noStrike" cap="none">
                <a:solidFill>
                  <a:schemeClr val="l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lt2"/>
              </a:buClr>
              <a:buSzPts val="1100"/>
              <a:buFont typeface="Arial"/>
              <a:buNone/>
              <a:defRPr sz="1500" b="0" i="0" u="none" strike="noStrike" cap="none">
                <a:solidFill>
                  <a:schemeClr val="lt2"/>
                </a:solidFill>
                <a:latin typeface="Arial"/>
                <a:ea typeface="Arial"/>
                <a:cs typeface="Arial"/>
                <a:sym typeface="Arial"/>
              </a:defRPr>
            </a:lvl5pPr>
            <a:lvl6pPr marL="2743200" marR="0" lvl="5" indent="-323850" algn="l" rtl="0">
              <a:lnSpc>
                <a:spcPct val="100000"/>
              </a:lnSpc>
              <a:spcBef>
                <a:spcPts val="5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6pPr>
            <a:lvl7pPr marL="3200400" marR="0" lvl="6"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7pPr>
            <a:lvl8pPr marL="3657600" marR="0" lvl="7"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8pPr>
            <a:lvl9pPr marL="4114800" marR="0" lvl="8"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9pPr>
          </a:lstStyle>
          <a:p>
            <a:endParaRPr dirty="0"/>
          </a:p>
        </p:txBody>
      </p:sp>
      <p:pic>
        <p:nvPicPr>
          <p:cNvPr id="141" name="Google Shape;141;p25" descr="pasted-image.pdf"/>
          <p:cNvPicPr preferRelativeResize="0"/>
          <p:nvPr/>
        </p:nvPicPr>
        <p:blipFill rotWithShape="1">
          <a:blip r:embed="rId3">
            <a:alphaModFix/>
          </a:blip>
          <a:srcRect/>
          <a:stretch/>
        </p:blipFill>
        <p:spPr>
          <a:xfrm>
            <a:off x="8275084" y="424094"/>
            <a:ext cx="475729" cy="33347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147"/>
        <p:cNvGrpSpPr/>
        <p:nvPr/>
      </p:nvGrpSpPr>
      <p:grpSpPr>
        <a:xfrm>
          <a:off x="0" y="0"/>
          <a:ext cx="0" cy="0"/>
          <a:chOff x="0" y="0"/>
          <a:chExt cx="0" cy="0"/>
        </a:xfrm>
      </p:grpSpPr>
      <p:pic>
        <p:nvPicPr>
          <p:cNvPr id="148" name="Google Shape;148;p27"/>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 name="Google Shape;149;p27"/>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150" name="Google Shape;150;p27"/>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151" name="Google Shape;151;p27"/>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dirty="0"/>
          </a:p>
        </p:txBody>
      </p:sp>
      <p:sp>
        <p:nvSpPr>
          <p:cNvPr id="152" name="Google Shape;152;p27"/>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53" name="Google Shape;153;p27"/>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pic>
        <p:nvPicPr>
          <p:cNvPr id="154" name="Google Shape;154;p27"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57" name="Google Shape;157;p2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158" name="Google Shape;158;p2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59" name="Google Shape;159;p2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pic>
        <p:nvPicPr>
          <p:cNvPr id="160" name="Google Shape;160;p2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61"/>
        <p:cNvGrpSpPr/>
        <p:nvPr/>
      </p:nvGrpSpPr>
      <p:grpSpPr>
        <a:xfrm>
          <a:off x="0" y="0"/>
          <a:ext cx="0" cy="0"/>
          <a:chOff x="0" y="0"/>
          <a:chExt cx="0" cy="0"/>
        </a:xfrm>
      </p:grpSpPr>
      <p:pic>
        <p:nvPicPr>
          <p:cNvPr id="162" name="Google Shape;162;p29"/>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63" name="Google Shape;163;p29"/>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164" name="Google Shape;164;p29"/>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dirty="0"/>
          </a:p>
        </p:txBody>
      </p:sp>
      <p:sp>
        <p:nvSpPr>
          <p:cNvPr id="165" name="Google Shape;165;p29"/>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66" name="Google Shape;166;p2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pic>
        <p:nvPicPr>
          <p:cNvPr id="167" name="Google Shape;167;p29"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168"/>
        <p:cNvGrpSpPr/>
        <p:nvPr/>
      </p:nvGrpSpPr>
      <p:grpSpPr>
        <a:xfrm>
          <a:off x="0" y="0"/>
          <a:ext cx="0" cy="0"/>
          <a:chOff x="0" y="0"/>
          <a:chExt cx="0" cy="0"/>
        </a:xfrm>
      </p:grpSpPr>
      <p:pic>
        <p:nvPicPr>
          <p:cNvPr id="169" name="Google Shape;169;p30"/>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170" name="Google Shape;170;p30"/>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171" name="Google Shape;171;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172" name="Google Shape;172;p30"/>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173" name="Google Shape;173;p30"/>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174" name="Google Shape;174;p30"/>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dirty="0"/>
          </a:p>
        </p:txBody>
      </p:sp>
      <p:sp>
        <p:nvSpPr>
          <p:cNvPr id="175" name="Google Shape;175;p30"/>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76" name="Google Shape;176;p30"/>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pic>
        <p:nvPicPr>
          <p:cNvPr id="177" name="Google Shape;177;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178" name="Google Shape;178;p30"/>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179"/>
        <p:cNvGrpSpPr/>
        <p:nvPr/>
      </p:nvGrpSpPr>
      <p:grpSpPr>
        <a:xfrm>
          <a:off x="0" y="0"/>
          <a:ext cx="0" cy="0"/>
          <a:chOff x="0" y="0"/>
          <a:chExt cx="0" cy="0"/>
        </a:xfrm>
      </p:grpSpPr>
      <p:pic>
        <p:nvPicPr>
          <p:cNvPr id="180" name="Google Shape;180;p31"/>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1" name="Google Shape;181;p31"/>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82" name="Google Shape;182;p31"/>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183" name="Google Shape;183;p3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84" name="Google Shape;184;p31"/>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lang="en-IE" dirty="0"/>
          </a:p>
        </p:txBody>
      </p:sp>
      <p:sp>
        <p:nvSpPr>
          <p:cNvPr id="185" name="Google Shape;185;p31"/>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186"/>
        <p:cNvGrpSpPr/>
        <p:nvPr/>
      </p:nvGrpSpPr>
      <p:grpSpPr>
        <a:xfrm>
          <a:off x="0" y="0"/>
          <a:ext cx="0" cy="0"/>
          <a:chOff x="0" y="0"/>
          <a:chExt cx="0" cy="0"/>
        </a:xfrm>
      </p:grpSpPr>
      <p:pic>
        <p:nvPicPr>
          <p:cNvPr id="187" name="Google Shape;187;p32"/>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8" name="Google Shape;188;p3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189" name="Google Shape;189;p32"/>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90" name="Google Shape;190;p32"/>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91" name="Google Shape;191;p3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192" name="Google Shape;192;p32"/>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93" name="Google Shape;193;p3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194"/>
        <p:cNvGrpSpPr/>
        <p:nvPr/>
      </p:nvGrpSpPr>
      <p:grpSpPr>
        <a:xfrm>
          <a:off x="0" y="0"/>
          <a:ext cx="0" cy="0"/>
          <a:chOff x="0" y="0"/>
          <a:chExt cx="0" cy="0"/>
        </a:xfrm>
      </p:grpSpPr>
      <p:pic>
        <p:nvPicPr>
          <p:cNvPr id="195" name="Google Shape;195;p3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96" name="Google Shape;196;p3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197" name="Google Shape;197;p33"/>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98" name="Google Shape;198;p33"/>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199" name="Google Shape;199;p33"/>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00" name="Google Shape;200;p33"/>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01" name="Google Shape;201;p3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02" name="Google Shape;202;p33"/>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03"/>
        <p:cNvGrpSpPr/>
        <p:nvPr/>
      </p:nvGrpSpPr>
      <p:grpSpPr>
        <a:xfrm>
          <a:off x="0" y="0"/>
          <a:ext cx="0" cy="0"/>
          <a:chOff x="0" y="0"/>
          <a:chExt cx="0" cy="0"/>
        </a:xfrm>
      </p:grpSpPr>
      <p:pic>
        <p:nvPicPr>
          <p:cNvPr id="204" name="Google Shape;204;p34"/>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205" name="Google Shape;205;p3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06" name="Google Shape;206;p3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07" name="Google Shape;207;p3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08" name="Google Shape;208;p3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209"/>
        <p:cNvGrpSpPr/>
        <p:nvPr/>
      </p:nvGrpSpPr>
      <p:grpSpPr>
        <a:xfrm>
          <a:off x="0" y="0"/>
          <a:ext cx="0" cy="0"/>
          <a:chOff x="0" y="0"/>
          <a:chExt cx="0" cy="0"/>
        </a:xfrm>
      </p:grpSpPr>
      <p:pic>
        <p:nvPicPr>
          <p:cNvPr id="210" name="Google Shape;210;p35"/>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211" name="Google Shape;211;p3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12" name="Google Shape;212;p3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13" name="Google Shape;213;p3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14" name="Google Shape;214;p3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215"/>
        <p:cNvGrpSpPr/>
        <p:nvPr/>
      </p:nvGrpSpPr>
      <p:grpSpPr>
        <a:xfrm>
          <a:off x="0" y="0"/>
          <a:ext cx="0" cy="0"/>
          <a:chOff x="0" y="0"/>
          <a:chExt cx="0" cy="0"/>
        </a:xfrm>
      </p:grpSpPr>
      <p:sp>
        <p:nvSpPr>
          <p:cNvPr id="216" name="Google Shape;216;p3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17" name="Google Shape;217;p36"/>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18" name="Google Shape;218;p3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grpSp>
        <p:nvGrpSpPr>
          <p:cNvPr id="219" name="Google Shape;219;p36"/>
          <p:cNvGrpSpPr/>
          <p:nvPr/>
        </p:nvGrpSpPr>
        <p:grpSpPr>
          <a:xfrm>
            <a:off x="0" y="670"/>
            <a:ext cx="9141622" cy="5142159"/>
            <a:chOff x="0" y="893"/>
            <a:chExt cx="12188830" cy="6856212"/>
          </a:xfrm>
        </p:grpSpPr>
        <p:pic>
          <p:nvPicPr>
            <p:cNvPr id="220" name="Google Shape;220;p36"/>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221" name="Google Shape;221;p3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222" name="Google Shape;222;p36"/>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223"/>
        <p:cNvGrpSpPr/>
        <p:nvPr/>
      </p:nvGrpSpPr>
      <p:grpSpPr>
        <a:xfrm>
          <a:off x="0" y="0"/>
          <a:ext cx="0" cy="0"/>
          <a:chOff x="0" y="0"/>
          <a:chExt cx="0" cy="0"/>
        </a:xfrm>
      </p:grpSpPr>
      <p:pic>
        <p:nvPicPr>
          <p:cNvPr id="224" name="Google Shape;224;p3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25" name="Google Shape;225;p37"/>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226" name="Google Shape;226;p3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27" name="Google Shape;227;p37"/>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28" name="Google Shape;228;p3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29" name="Google Shape;229;p3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230" name="Google Shape;230;p37"/>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231"/>
        <p:cNvGrpSpPr/>
        <p:nvPr/>
      </p:nvGrpSpPr>
      <p:grpSpPr>
        <a:xfrm>
          <a:off x="0" y="0"/>
          <a:ext cx="0" cy="0"/>
          <a:chOff x="0" y="0"/>
          <a:chExt cx="0" cy="0"/>
        </a:xfrm>
      </p:grpSpPr>
      <p:pic>
        <p:nvPicPr>
          <p:cNvPr id="232" name="Google Shape;232;p38"/>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33" name="Google Shape;233;p3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34" name="Google Shape;234;p3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35" name="Google Shape;235;p3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36" name="Google Shape;236;p3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37" name="Google Shape;237;p3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238"/>
        <p:cNvGrpSpPr/>
        <p:nvPr/>
      </p:nvGrpSpPr>
      <p:grpSpPr>
        <a:xfrm>
          <a:off x="0" y="0"/>
          <a:ext cx="0" cy="0"/>
          <a:chOff x="0" y="0"/>
          <a:chExt cx="0" cy="0"/>
        </a:xfrm>
      </p:grpSpPr>
      <p:pic>
        <p:nvPicPr>
          <p:cNvPr id="239" name="Google Shape;239;p39"/>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40" name="Google Shape;240;p39"/>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241" name="Google Shape;241;p3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42" name="Google Shape;242;p39"/>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43" name="Google Shape;243;p3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44" name="Google Shape;244;p39"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245"/>
        <p:cNvGrpSpPr/>
        <p:nvPr/>
      </p:nvGrpSpPr>
      <p:grpSpPr>
        <a:xfrm>
          <a:off x="0" y="0"/>
          <a:ext cx="0" cy="0"/>
          <a:chOff x="0" y="0"/>
          <a:chExt cx="0" cy="0"/>
        </a:xfrm>
      </p:grpSpPr>
      <p:pic>
        <p:nvPicPr>
          <p:cNvPr id="246" name="Google Shape;246;p4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47" name="Google Shape;247;p40"/>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248" name="Google Shape;248;p4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49" name="Google Shape;249;p4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50" name="Google Shape;250;p4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51" name="Google Shape;251;p4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252"/>
        <p:cNvGrpSpPr/>
        <p:nvPr/>
      </p:nvGrpSpPr>
      <p:grpSpPr>
        <a:xfrm>
          <a:off x="0" y="0"/>
          <a:ext cx="0" cy="0"/>
          <a:chOff x="0" y="0"/>
          <a:chExt cx="0" cy="0"/>
        </a:xfrm>
      </p:grpSpPr>
      <p:pic>
        <p:nvPicPr>
          <p:cNvPr id="253" name="Google Shape;253;p41"/>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54" name="Google Shape;254;p41"/>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55" name="Google Shape;255;p4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56" name="Google Shape;256;p4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57" name="Google Shape;257;p4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58" name="Google Shape;258;p4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259"/>
        <p:cNvGrpSpPr/>
        <p:nvPr/>
      </p:nvGrpSpPr>
      <p:grpSpPr>
        <a:xfrm>
          <a:off x="0" y="0"/>
          <a:ext cx="0" cy="0"/>
          <a:chOff x="0" y="0"/>
          <a:chExt cx="0" cy="0"/>
        </a:xfrm>
      </p:grpSpPr>
      <p:pic>
        <p:nvPicPr>
          <p:cNvPr id="260" name="Google Shape;260;p4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1" name="Google Shape;261;p4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2" name="Google Shape;262;p4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63" name="Google Shape;263;p4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64" name="Google Shape;264;p4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65" name="Google Shape;265;p4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266"/>
        <p:cNvGrpSpPr/>
        <p:nvPr/>
      </p:nvGrpSpPr>
      <p:grpSpPr>
        <a:xfrm>
          <a:off x="0" y="0"/>
          <a:ext cx="0" cy="0"/>
          <a:chOff x="0" y="0"/>
          <a:chExt cx="0" cy="0"/>
        </a:xfrm>
      </p:grpSpPr>
      <p:pic>
        <p:nvPicPr>
          <p:cNvPr id="267" name="Google Shape;267;p4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8" name="Google Shape;268;p4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9" name="Google Shape;269;p4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70" name="Google Shape;270;p4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71" name="Google Shape;271;p4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72" name="Google Shape;272;p4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273"/>
        <p:cNvGrpSpPr/>
        <p:nvPr/>
      </p:nvGrpSpPr>
      <p:grpSpPr>
        <a:xfrm>
          <a:off x="0" y="0"/>
          <a:ext cx="0" cy="0"/>
          <a:chOff x="0" y="0"/>
          <a:chExt cx="0" cy="0"/>
        </a:xfrm>
      </p:grpSpPr>
      <p:pic>
        <p:nvPicPr>
          <p:cNvPr id="274" name="Google Shape;274;p4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75" name="Google Shape;275;p4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76" name="Google Shape;276;p44"/>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77" name="Google Shape;277;p44"/>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78" name="Google Shape;278;p44"/>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79" name="Google Shape;279;p4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dirty="0"/>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dirty="0"/>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280"/>
        <p:cNvGrpSpPr/>
        <p:nvPr/>
      </p:nvGrpSpPr>
      <p:grpSpPr>
        <a:xfrm>
          <a:off x="0" y="0"/>
          <a:ext cx="0" cy="0"/>
          <a:chOff x="0" y="0"/>
          <a:chExt cx="0" cy="0"/>
        </a:xfrm>
      </p:grpSpPr>
      <p:pic>
        <p:nvPicPr>
          <p:cNvPr id="281" name="Google Shape;281;p4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2" name="Google Shape;282;p4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83" name="Google Shape;283;p4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84" name="Google Shape;284;p4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85" name="Google Shape;285;p4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86" name="Google Shape;286;p4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287"/>
        <p:cNvGrpSpPr/>
        <p:nvPr/>
      </p:nvGrpSpPr>
      <p:grpSpPr>
        <a:xfrm>
          <a:off x="0" y="0"/>
          <a:ext cx="0" cy="0"/>
          <a:chOff x="0" y="0"/>
          <a:chExt cx="0" cy="0"/>
        </a:xfrm>
      </p:grpSpPr>
      <p:pic>
        <p:nvPicPr>
          <p:cNvPr id="288" name="Google Shape;288;p4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9" name="Google Shape;289;p4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90" name="Google Shape;290;p4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91" name="Google Shape;291;p4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292" name="Google Shape;292;p4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93" name="Google Shape;293;p4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294"/>
        <p:cNvGrpSpPr/>
        <p:nvPr/>
      </p:nvGrpSpPr>
      <p:grpSpPr>
        <a:xfrm>
          <a:off x="0" y="0"/>
          <a:ext cx="0" cy="0"/>
          <a:chOff x="0" y="0"/>
          <a:chExt cx="0" cy="0"/>
        </a:xfrm>
      </p:grpSpPr>
      <p:pic>
        <p:nvPicPr>
          <p:cNvPr id="295" name="Google Shape;295;p4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96" name="Google Shape;296;p4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297" name="Google Shape;297;p47"/>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298" name="Google Shape;298;p4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99" name="Google Shape;299;p47"/>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atin typeface="SimHei" panose="02010609060101010101" pitchFamily="49" charset="-122"/>
                <a:ea typeface="SimHei" panose="02010609060101010101" pitchFamily="49" charset="-122"/>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00"/>
        <p:cNvGrpSpPr/>
        <p:nvPr/>
      </p:nvGrpSpPr>
      <p:grpSpPr>
        <a:xfrm>
          <a:off x="0" y="0"/>
          <a:ext cx="0" cy="0"/>
          <a:chOff x="0" y="0"/>
          <a:chExt cx="0" cy="0"/>
        </a:xfrm>
      </p:grpSpPr>
      <p:pic>
        <p:nvPicPr>
          <p:cNvPr id="301" name="Google Shape;301;p4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2" name="Google Shape;302;p48"/>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03" name="Google Shape;303;p4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304" name="Google Shape;304;p4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305" name="Google Shape;305;p4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306"/>
        <p:cNvGrpSpPr/>
        <p:nvPr/>
      </p:nvGrpSpPr>
      <p:grpSpPr>
        <a:xfrm>
          <a:off x="0" y="0"/>
          <a:ext cx="0" cy="0"/>
          <a:chOff x="0" y="0"/>
          <a:chExt cx="0" cy="0"/>
        </a:xfrm>
      </p:grpSpPr>
      <p:pic>
        <p:nvPicPr>
          <p:cNvPr id="307" name="Google Shape;307;p4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8" name="Google Shape;308;p4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309" name="Google Shape;309;p49"/>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10" name="Google Shape;310;p4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311" name="Google Shape;311;p4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318"/>
        <p:cNvGrpSpPr/>
        <p:nvPr/>
      </p:nvGrpSpPr>
      <p:grpSpPr>
        <a:xfrm>
          <a:off x="0" y="0"/>
          <a:ext cx="0" cy="0"/>
          <a:chOff x="0" y="0"/>
          <a:chExt cx="0" cy="0"/>
        </a:xfrm>
      </p:grpSpPr>
      <p:pic>
        <p:nvPicPr>
          <p:cNvPr id="319" name="Google Shape;319;p5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20" name="Google Shape;320;p5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321" name="Google Shape;321;p51"/>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22" name="Google Shape;322;p5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323" name="Google Shape;323;p5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24" name="Google Shape;324;p51"/>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latin typeface="SimHei" panose="02010609060101010101" pitchFamily="49" charset="-122"/>
                <a:ea typeface="SimHei" panose="02010609060101010101" pitchFamily="49" charset="-122"/>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325"/>
        <p:cNvGrpSpPr/>
        <p:nvPr/>
      </p:nvGrpSpPr>
      <p:grpSpPr>
        <a:xfrm>
          <a:off x="0" y="0"/>
          <a:ext cx="0" cy="0"/>
          <a:chOff x="0" y="0"/>
          <a:chExt cx="0" cy="0"/>
        </a:xfrm>
      </p:grpSpPr>
      <p:pic>
        <p:nvPicPr>
          <p:cNvPr id="326" name="Google Shape;326;p52"/>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27" name="Google Shape;327;p52"/>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28" name="Google Shape;328;p52"/>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329" name="Google Shape;329;p5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30" name="Google Shape;330;p5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331"/>
        <p:cNvGrpSpPr/>
        <p:nvPr/>
      </p:nvGrpSpPr>
      <p:grpSpPr>
        <a:xfrm>
          <a:off x="0" y="0"/>
          <a:ext cx="0" cy="0"/>
          <a:chOff x="0" y="0"/>
          <a:chExt cx="0" cy="0"/>
        </a:xfrm>
      </p:grpSpPr>
      <p:pic>
        <p:nvPicPr>
          <p:cNvPr id="332" name="Google Shape;332;p5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3" name="Google Shape;333;p53"/>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34" name="Google Shape;334;p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35" name="Google Shape;335;p5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pic>
        <p:nvPicPr>
          <p:cNvPr id="336" name="Google Shape;336;p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337"/>
        <p:cNvGrpSpPr/>
        <p:nvPr/>
      </p:nvGrpSpPr>
      <p:grpSpPr>
        <a:xfrm>
          <a:off x="0" y="0"/>
          <a:ext cx="0" cy="0"/>
          <a:chOff x="0" y="0"/>
          <a:chExt cx="0" cy="0"/>
        </a:xfrm>
      </p:grpSpPr>
      <p:pic>
        <p:nvPicPr>
          <p:cNvPr id="338" name="Google Shape;338;p5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9" name="Google Shape;339;p54"/>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40" name="Google Shape;340;p5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41" name="Google Shape;341;p5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pic>
        <p:nvPicPr>
          <p:cNvPr id="342" name="Google Shape;342;p5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343"/>
        <p:cNvGrpSpPr/>
        <p:nvPr/>
      </p:nvGrpSpPr>
      <p:grpSpPr>
        <a:xfrm>
          <a:off x="0" y="0"/>
          <a:ext cx="0" cy="0"/>
          <a:chOff x="0" y="0"/>
          <a:chExt cx="0" cy="0"/>
        </a:xfrm>
      </p:grpSpPr>
      <p:pic>
        <p:nvPicPr>
          <p:cNvPr id="344" name="Google Shape;344;p5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45" name="Google Shape;345;p55"/>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46" name="Google Shape;346;p5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347" name="Google Shape;347;p5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48" name="Google Shape;348;p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dirty="0"/>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349"/>
        <p:cNvGrpSpPr/>
        <p:nvPr/>
      </p:nvGrpSpPr>
      <p:grpSpPr>
        <a:xfrm>
          <a:off x="0" y="0"/>
          <a:ext cx="0" cy="0"/>
          <a:chOff x="0" y="0"/>
          <a:chExt cx="0" cy="0"/>
        </a:xfrm>
      </p:grpSpPr>
      <p:pic>
        <p:nvPicPr>
          <p:cNvPr id="350" name="Google Shape;350;p5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51" name="Google Shape;351;p56"/>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52" name="Google Shape;352;p5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353" name="Google Shape;353;p5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54" name="Google Shape;354;p5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355"/>
        <p:cNvGrpSpPr/>
        <p:nvPr/>
      </p:nvGrpSpPr>
      <p:grpSpPr>
        <a:xfrm>
          <a:off x="0" y="0"/>
          <a:ext cx="0" cy="0"/>
          <a:chOff x="0" y="0"/>
          <a:chExt cx="0" cy="0"/>
        </a:xfrm>
      </p:grpSpPr>
      <p:pic>
        <p:nvPicPr>
          <p:cNvPr id="356" name="Google Shape;356;p57"/>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57" name="Google Shape;357;p57"/>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58" name="Google Shape;358;p57"/>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59" name="Google Shape;359;p57"/>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60" name="Google Shape;360;p57"/>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61" name="Google Shape;361;p57"/>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362" name="Google Shape;362;p57"/>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363" name="Google Shape;363;p57"/>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64" name="Google Shape;364;p57"/>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65" name="Google Shape;365;p57"/>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366" name="Google Shape;366;p5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67" name="Google Shape;367;p5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368"/>
        <p:cNvGrpSpPr/>
        <p:nvPr/>
      </p:nvGrpSpPr>
      <p:grpSpPr>
        <a:xfrm>
          <a:off x="0" y="0"/>
          <a:ext cx="0" cy="0"/>
          <a:chOff x="0" y="0"/>
          <a:chExt cx="0" cy="0"/>
        </a:xfrm>
      </p:grpSpPr>
      <p:pic>
        <p:nvPicPr>
          <p:cNvPr id="369" name="Google Shape;369;p58"/>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70" name="Google Shape;370;p58"/>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71" name="Google Shape;371;p58"/>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72" name="Google Shape;372;p58"/>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73" name="Google Shape;373;p58"/>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74" name="Google Shape;374;p58"/>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75" name="Google Shape;375;p58"/>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376" name="Google Shape;376;p58"/>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377" name="Google Shape;377;p58"/>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378" name="Google Shape;378;p58"/>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79" name="Google Shape;379;p58"/>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80" name="Google Shape;380;p58"/>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latin typeface="SimHei" panose="02010609060101010101" pitchFamily="49" charset="-122"/>
                <a:ea typeface="SimHei" panose="02010609060101010101" pitchFamily="49" charset="-122"/>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381" name="Google Shape;381;p58"/>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82" name="Google Shape;382;p58"/>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383" name="Google Shape;383;p58"/>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384" name="Google Shape;384;p58"/>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385" name="Google Shape;385;p5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86" name="Google Shape;386;p5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387"/>
        <p:cNvGrpSpPr/>
        <p:nvPr/>
      </p:nvGrpSpPr>
      <p:grpSpPr>
        <a:xfrm>
          <a:off x="0" y="0"/>
          <a:ext cx="0" cy="0"/>
          <a:chOff x="0" y="0"/>
          <a:chExt cx="0" cy="0"/>
        </a:xfrm>
      </p:grpSpPr>
      <p:pic>
        <p:nvPicPr>
          <p:cNvPr id="388" name="Google Shape;388;p5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89" name="Google Shape;389;p59"/>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390" name="Google Shape;390;p59"/>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latin typeface="SimHei" panose="02010609060101010101" pitchFamily="49" charset="-122"/>
                <a:ea typeface="SimHei" panose="02010609060101010101" pitchFamily="49" charset="-122"/>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391"/>
        <p:cNvGrpSpPr/>
        <p:nvPr/>
      </p:nvGrpSpPr>
      <p:grpSpPr>
        <a:xfrm>
          <a:off x="0" y="0"/>
          <a:ext cx="0" cy="0"/>
          <a:chOff x="0" y="0"/>
          <a:chExt cx="0" cy="0"/>
        </a:xfrm>
      </p:grpSpPr>
      <p:pic>
        <p:nvPicPr>
          <p:cNvPr id="392" name="Google Shape;392;p6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393" name="Google Shape;393;p6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394" name="Google Shape;394;p60"/>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395" name="Google Shape;395;p60"/>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396" name="Google Shape;396;p6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397"/>
        <p:cNvGrpSpPr/>
        <p:nvPr/>
      </p:nvGrpSpPr>
      <p:grpSpPr>
        <a:xfrm>
          <a:off x="0" y="0"/>
          <a:ext cx="0" cy="0"/>
          <a:chOff x="0" y="0"/>
          <a:chExt cx="0" cy="0"/>
        </a:xfrm>
      </p:grpSpPr>
      <p:pic>
        <p:nvPicPr>
          <p:cNvPr id="398" name="Google Shape;398;p6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399" name="Google Shape;399;p61"/>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400" name="Google Shape;400;p61"/>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401" name="Google Shape;401;p61"/>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402" name="Google Shape;402;p6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403" name="Google Shape;403;p61"/>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04"/>
        <p:cNvGrpSpPr/>
        <p:nvPr/>
      </p:nvGrpSpPr>
      <p:grpSpPr>
        <a:xfrm>
          <a:off x="0" y="0"/>
          <a:ext cx="0" cy="0"/>
          <a:chOff x="0" y="0"/>
          <a:chExt cx="0" cy="0"/>
        </a:xfrm>
      </p:grpSpPr>
      <p:pic>
        <p:nvPicPr>
          <p:cNvPr id="405" name="Google Shape;405;p62"/>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406" name="Google Shape;406;p6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07" name="Google Shape;407;p62"/>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408" name="Google Shape;408;p62"/>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409"/>
        <p:cNvGrpSpPr/>
        <p:nvPr/>
      </p:nvGrpSpPr>
      <p:grpSpPr>
        <a:xfrm>
          <a:off x="0" y="0"/>
          <a:ext cx="0" cy="0"/>
          <a:chOff x="0" y="0"/>
          <a:chExt cx="0" cy="0"/>
        </a:xfrm>
      </p:grpSpPr>
      <p:pic>
        <p:nvPicPr>
          <p:cNvPr id="410" name="Google Shape;410;p6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411" name="Google Shape;411;p6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2" name="Google Shape;412;p6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413" name="Google Shape;413;p6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414"/>
        <p:cNvGrpSpPr/>
        <p:nvPr/>
      </p:nvGrpSpPr>
      <p:grpSpPr>
        <a:xfrm>
          <a:off x="0" y="0"/>
          <a:ext cx="0" cy="0"/>
          <a:chOff x="0" y="0"/>
          <a:chExt cx="0" cy="0"/>
        </a:xfrm>
      </p:grpSpPr>
      <p:pic>
        <p:nvPicPr>
          <p:cNvPr id="415" name="Google Shape;415;p6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416" name="Google Shape;416;p6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417" name="Google Shape;417;p6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8" name="Google Shape;418;p6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419" name="Google Shape;419;p64"/>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latin typeface="SimHei" panose="02010609060101010101" pitchFamily="49" charset="-122"/>
                <a:ea typeface="SimHei" panose="02010609060101010101" pitchFamily="49" charset="-122"/>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420"/>
        <p:cNvGrpSpPr/>
        <p:nvPr/>
      </p:nvGrpSpPr>
      <p:grpSpPr>
        <a:xfrm>
          <a:off x="0" y="0"/>
          <a:ext cx="0" cy="0"/>
          <a:chOff x="0" y="0"/>
          <a:chExt cx="0" cy="0"/>
        </a:xfrm>
      </p:grpSpPr>
      <p:sp>
        <p:nvSpPr>
          <p:cNvPr id="421" name="Google Shape;421;p65"/>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422" name="Google Shape;422;p65"/>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23" name="Google Shape;423;p65"/>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dirty="0">
                <a:solidFill>
                  <a:srgbClr val="FFFFFF"/>
                </a:solidFill>
                <a:latin typeface="SimHei" panose="02010609060101010101" pitchFamily="49" charset="-122"/>
                <a:ea typeface="SimHei" panose="02010609060101010101" pitchFamily="49" charset="-122"/>
                <a:cs typeface="Salesforce Sans"/>
                <a:sym typeface="Salesforce Sans"/>
              </a:rPr>
              <a:t>Google Slides does not have an image placeholder option.  Please place an image over this box manually or work in </a:t>
            </a:r>
            <a:endParaRPr sz="11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424" name="Google Shape;424;p65"/>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pic>
        <p:nvPicPr>
          <p:cNvPr id="425" name="Google Shape;425;p65"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426" name="Google Shape;426;p65"/>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427" name="Google Shape;427;p65"/>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atin typeface="SimHei" panose="02010609060101010101" pitchFamily="49" charset="-122"/>
                <a:ea typeface="SimHei" panose="02010609060101010101" pitchFamily="49" charset="-122"/>
              </a:defRPr>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dirty="0"/>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dirty="0"/>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428"/>
        <p:cNvGrpSpPr/>
        <p:nvPr/>
      </p:nvGrpSpPr>
      <p:grpSpPr>
        <a:xfrm>
          <a:off x="0" y="0"/>
          <a:ext cx="0" cy="0"/>
          <a:chOff x="0" y="0"/>
          <a:chExt cx="0" cy="0"/>
        </a:xfrm>
      </p:grpSpPr>
      <p:pic>
        <p:nvPicPr>
          <p:cNvPr id="429" name="Google Shape;429;p66"/>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430" name="Google Shape;430;p66"/>
          <p:cNvGrpSpPr/>
          <p:nvPr/>
        </p:nvGrpSpPr>
        <p:grpSpPr>
          <a:xfrm>
            <a:off x="3" y="672"/>
            <a:ext cx="9141611" cy="5142156"/>
            <a:chOff x="4" y="896"/>
            <a:chExt cx="12188815" cy="6856208"/>
          </a:xfrm>
        </p:grpSpPr>
        <p:pic>
          <p:nvPicPr>
            <p:cNvPr id="431" name="Google Shape;431;p66"/>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432" name="Google Shape;432;p66"/>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433" name="Google Shape;433;p66"/>
          <p:cNvGrpSpPr/>
          <p:nvPr/>
        </p:nvGrpSpPr>
        <p:grpSpPr>
          <a:xfrm>
            <a:off x="2" y="670"/>
            <a:ext cx="9141611" cy="5142156"/>
            <a:chOff x="3" y="893"/>
            <a:chExt cx="12188815" cy="6856208"/>
          </a:xfrm>
        </p:grpSpPr>
        <p:pic>
          <p:nvPicPr>
            <p:cNvPr id="434" name="Google Shape;434;p66"/>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435" name="Google Shape;435;p66"/>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436"/>
        <p:cNvGrpSpPr/>
        <p:nvPr/>
      </p:nvGrpSpPr>
      <p:grpSpPr>
        <a:xfrm>
          <a:off x="0" y="0"/>
          <a:ext cx="0" cy="0"/>
          <a:chOff x="0" y="0"/>
          <a:chExt cx="0" cy="0"/>
        </a:xfrm>
      </p:grpSpPr>
      <p:pic>
        <p:nvPicPr>
          <p:cNvPr id="437" name="Google Shape;437;p67"/>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438" name="Google Shape;438;p6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439" name="Google Shape;439;p67"/>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440" name="Google Shape;440;p6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441" name="Google Shape;441;p6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442"/>
        <p:cNvGrpSpPr/>
        <p:nvPr/>
      </p:nvGrpSpPr>
      <p:grpSpPr>
        <a:xfrm>
          <a:off x="0" y="0"/>
          <a:ext cx="0" cy="0"/>
          <a:chOff x="0" y="0"/>
          <a:chExt cx="0" cy="0"/>
        </a:xfrm>
      </p:grpSpPr>
      <p:pic>
        <p:nvPicPr>
          <p:cNvPr id="443" name="Google Shape;443;p68"/>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444" name="Google Shape;444;p6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445" name="Google Shape;445;p68"/>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446" name="Google Shape;446;p68"/>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447" name="Google Shape;447;p6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448"/>
        <p:cNvGrpSpPr/>
        <p:nvPr/>
      </p:nvGrpSpPr>
      <p:grpSpPr>
        <a:xfrm>
          <a:off x="0" y="0"/>
          <a:ext cx="0" cy="0"/>
          <a:chOff x="0" y="0"/>
          <a:chExt cx="0" cy="0"/>
        </a:xfrm>
      </p:grpSpPr>
      <p:sp>
        <p:nvSpPr>
          <p:cNvPr id="449" name="Google Shape;449;p69"/>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dirty="0">
                <a:solidFill>
                  <a:schemeClr val="accent1"/>
                </a:solidFill>
                <a:latin typeface="SimHei" panose="02010609060101010101" pitchFamily="49" charset="-122"/>
                <a:ea typeface="SimHei" panose="02010609060101010101" pitchFamily="49" charset="-122"/>
                <a:cs typeface="Salesforce Sans"/>
                <a:sym typeface="Salesforce Sans"/>
              </a:rPr>
              <a:t>What are Drawing Guides?  </a:t>
            </a:r>
            <a:endParaRPr sz="1100" dirty="0">
              <a:latin typeface="SimHei" panose="02010609060101010101" pitchFamily="49" charset="-122"/>
              <a:ea typeface="SimHei" panose="02010609060101010101" pitchFamily="49" charset="-122"/>
            </a:endParaRPr>
          </a:p>
          <a:p>
            <a:pPr marL="0" marR="0" lvl="0" indent="0" algn="l" rtl="0">
              <a:spcBef>
                <a:spcPts val="600"/>
              </a:spcBef>
              <a:spcAft>
                <a:spcPts val="0"/>
              </a:spcAft>
              <a:buClr>
                <a:schemeClr val="accent2"/>
              </a:buClr>
              <a:buSzPts val="900"/>
              <a:buFont typeface="Arial"/>
              <a:buNone/>
            </a:pPr>
            <a:r>
              <a:rPr lang="en" sz="900" dirty="0">
                <a:solidFill>
                  <a:schemeClr val="accent2"/>
                </a:solidFill>
                <a:latin typeface="SimHei" panose="02010609060101010101" pitchFamily="49" charset="-122"/>
                <a:ea typeface="SimHei" panose="02010609060101010101" pitchFamily="49" charset="-122"/>
                <a:cs typeface="Salesforce Sans"/>
                <a:sym typeface="Salesforce Sans"/>
              </a:rPr>
              <a:t>Go into the slide master and copy these lines onto your slide and refer to them temporarily.  After aligning, delete them from you working slide. </a:t>
            </a:r>
            <a:endParaRPr sz="1100" dirty="0">
              <a:latin typeface="SimHei" panose="02010609060101010101" pitchFamily="49" charset="-122"/>
              <a:ea typeface="SimHei" panose="02010609060101010101" pitchFamily="49" charset="-122"/>
            </a:endParaRPr>
          </a:p>
          <a:p>
            <a:pPr marL="0" marR="0" lvl="0" indent="0" algn="l" rtl="0">
              <a:spcBef>
                <a:spcPts val="600"/>
              </a:spcBef>
              <a:spcAft>
                <a:spcPts val="0"/>
              </a:spcAft>
              <a:buClr>
                <a:schemeClr val="accent2"/>
              </a:buClr>
              <a:buSzPts val="900"/>
              <a:buFont typeface="Arial"/>
              <a:buNone/>
            </a:pPr>
            <a:br>
              <a:rPr lang="en" sz="900" b="1" dirty="0">
                <a:solidFill>
                  <a:schemeClr val="accent1"/>
                </a:solidFill>
                <a:latin typeface="SimHei" panose="02010609060101010101" pitchFamily="49" charset="-122"/>
                <a:ea typeface="SimHei" panose="02010609060101010101" pitchFamily="49" charset="-122"/>
                <a:cs typeface="Salesforce Sans"/>
                <a:sym typeface="Salesforce Sans"/>
              </a:rPr>
            </a:br>
            <a:endParaRPr sz="1100" dirty="0">
              <a:latin typeface="SimHei" panose="02010609060101010101" pitchFamily="49" charset="-122"/>
              <a:ea typeface="SimHei" panose="02010609060101010101" pitchFamily="49" charset="-122"/>
            </a:endParaRPr>
          </a:p>
        </p:txBody>
      </p:sp>
      <p:sp>
        <p:nvSpPr>
          <p:cNvPr id="450" name="Google Shape;450;p69"/>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dirty="0">
                <a:solidFill>
                  <a:schemeClr val="accent1"/>
                </a:solidFill>
                <a:latin typeface="SimHei" panose="02010609060101010101" pitchFamily="49" charset="-122"/>
                <a:ea typeface="SimHei" panose="02010609060101010101" pitchFamily="49" charset="-122"/>
                <a:cs typeface="Salesforce Sans"/>
                <a:sym typeface="Salesforce Sans"/>
              </a:rPr>
              <a:t>The left and right top and bottom corners only area you should work within on your slides.</a:t>
            </a:r>
            <a:endParaRPr sz="1100" dirty="0">
              <a:latin typeface="SimHei" panose="02010609060101010101" pitchFamily="49" charset="-122"/>
              <a:ea typeface="SimHei" panose="02010609060101010101" pitchFamily="49" charset="-122"/>
            </a:endParaRPr>
          </a:p>
        </p:txBody>
      </p:sp>
      <p:cxnSp>
        <p:nvCxnSpPr>
          <p:cNvPr id="451" name="Google Shape;451;p69"/>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452" name="Google Shape;452;p69"/>
          <p:cNvGrpSpPr/>
          <p:nvPr/>
        </p:nvGrpSpPr>
        <p:grpSpPr>
          <a:xfrm>
            <a:off x="1" y="-1191"/>
            <a:ext cx="9143963" cy="5144691"/>
            <a:chOff x="1" y="-1588"/>
            <a:chExt cx="12188700" cy="6859588"/>
          </a:xfrm>
        </p:grpSpPr>
        <p:cxnSp>
          <p:nvCxnSpPr>
            <p:cNvPr id="453" name="Google Shape;453;p69"/>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4" name="Google Shape;454;p6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5" name="Google Shape;455;p6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456" name="Google Shape;456;p6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7" name="Google Shape;457;p69"/>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8" name="Google Shape;458;p6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459" name="Google Shape;459;p69"/>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grpSp>
        <p:nvGrpSpPr>
          <p:cNvPr id="460" name="Google Shape;460;p69"/>
          <p:cNvGrpSpPr/>
          <p:nvPr/>
        </p:nvGrpSpPr>
        <p:grpSpPr>
          <a:xfrm>
            <a:off x="376434" y="1325269"/>
            <a:ext cx="8391408" cy="3296601"/>
            <a:chOff x="501778" y="1690825"/>
            <a:chExt cx="11185561" cy="4395468"/>
          </a:xfrm>
        </p:grpSpPr>
        <p:sp>
          <p:nvSpPr>
            <p:cNvPr id="461" name="Google Shape;461;p6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462" name="Google Shape;462;p6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463" name="Google Shape;463;p6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464" name="Google Shape;464;p6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465"/>
        <p:cNvGrpSpPr/>
        <p:nvPr/>
      </p:nvGrpSpPr>
      <p:grpSpPr>
        <a:xfrm>
          <a:off x="0" y="0"/>
          <a:ext cx="0" cy="0"/>
          <a:chOff x="0" y="0"/>
          <a:chExt cx="0" cy="0"/>
        </a:xfrm>
      </p:grpSpPr>
      <p:sp>
        <p:nvSpPr>
          <p:cNvPr id="466" name="Google Shape;466;p70"/>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dirty="0"/>
          </a:p>
        </p:txBody>
      </p:sp>
      <p:sp>
        <p:nvSpPr>
          <p:cNvPr id="467" name="Google Shape;467;p70"/>
          <p:cNvSpPr txBox="1">
            <a:spLocks noGrp="1"/>
          </p:cNvSpPr>
          <p:nvPr>
            <p:ph type="body" idx="1"/>
          </p:nvPr>
        </p:nvSpPr>
        <p:spPr>
          <a:xfrm>
            <a:off x="428739" y="822884"/>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468" name="Google Shape;468;p7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spcBef>
                <a:spcPts val="0"/>
              </a:spcBef>
              <a:spcAft>
                <a:spcPts val="0"/>
              </a:spcAft>
              <a:buSzPts val="1100"/>
              <a:buNone/>
              <a:defRPr sz="900">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469"/>
        <p:cNvGrpSpPr/>
        <p:nvPr/>
      </p:nvGrpSpPr>
      <p:grpSpPr>
        <a:xfrm>
          <a:off x="0" y="0"/>
          <a:ext cx="0" cy="0"/>
          <a:chOff x="0" y="0"/>
          <a:chExt cx="0" cy="0"/>
        </a:xfrm>
      </p:grpSpPr>
      <p:pic>
        <p:nvPicPr>
          <p:cNvPr id="470" name="Google Shape;470;p71"/>
          <p:cNvPicPr preferRelativeResize="0"/>
          <p:nvPr/>
        </p:nvPicPr>
        <p:blipFill rotWithShape="1">
          <a:blip r:embed="rId2">
            <a:alphaModFix/>
          </a:blip>
          <a:srcRect t="119" b="129"/>
          <a:stretch/>
        </p:blipFill>
        <p:spPr>
          <a:xfrm>
            <a:off x="3" y="0"/>
            <a:ext cx="9141614" cy="5129511"/>
          </a:xfrm>
          <a:prstGeom prst="rect">
            <a:avLst/>
          </a:prstGeom>
          <a:noFill/>
          <a:ln>
            <a:noFill/>
          </a:ln>
        </p:spPr>
      </p:pic>
      <p:sp>
        <p:nvSpPr>
          <p:cNvPr id="471" name="Google Shape;471;p71"/>
          <p:cNvSpPr txBox="1">
            <a:spLocks noGrp="1"/>
          </p:cNvSpPr>
          <p:nvPr>
            <p:ph type="body" idx="1"/>
          </p:nvPr>
        </p:nvSpPr>
        <p:spPr>
          <a:xfrm>
            <a:off x="428737" y="1562919"/>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200"/>
              </a:spcBef>
              <a:spcAft>
                <a:spcPts val="0"/>
              </a:spcAft>
              <a:buClr>
                <a:schemeClr val="dk2"/>
              </a:buClr>
              <a:buSzPts val="1700"/>
              <a:buFont typeface="Salesforce Sans"/>
              <a:buNone/>
              <a:defRPr sz="1700">
                <a:solidFill>
                  <a:schemeClr val="accent1"/>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Clr>
                <a:schemeClr val="accent1"/>
              </a:buClr>
              <a:buSzPts val="1400"/>
              <a:buChar char="•"/>
              <a:defRPr>
                <a:solidFill>
                  <a:schemeClr val="accent1"/>
                </a:solidFill>
              </a:defRPr>
            </a:lvl2pPr>
            <a:lvl3pPr marL="1371600" lvl="2" indent="-304800" algn="l" rtl="0">
              <a:lnSpc>
                <a:spcPct val="100000"/>
              </a:lnSpc>
              <a:spcBef>
                <a:spcPts val="500"/>
              </a:spcBef>
              <a:spcAft>
                <a:spcPts val="0"/>
              </a:spcAft>
              <a:buSzPts val="1200"/>
              <a:buChar char="•"/>
              <a:defRPr>
                <a:solidFill>
                  <a:schemeClr val="lt2"/>
                </a:solidFill>
              </a:defRPr>
            </a:lvl3pPr>
            <a:lvl4pPr marL="1828800" lvl="3" indent="-298450" algn="l" rtl="0">
              <a:lnSpc>
                <a:spcPct val="100000"/>
              </a:lnSpc>
              <a:spcBef>
                <a:spcPts val="500"/>
              </a:spcBef>
              <a:spcAft>
                <a:spcPts val="0"/>
              </a:spcAft>
              <a:buSzPts val="1100"/>
              <a:buChar char="•"/>
              <a:defRPr>
                <a:solidFill>
                  <a:schemeClr val="accent1"/>
                </a:solidFill>
              </a:defRPr>
            </a:lvl4pPr>
            <a:lvl5pPr marL="2286000" lvl="4" indent="-228600" algn="l" rtl="0">
              <a:lnSpc>
                <a:spcPct val="100000"/>
              </a:lnSpc>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472" name="Google Shape;472;p71"/>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lang="en-IE" dirty="0"/>
          </a:p>
        </p:txBody>
      </p:sp>
      <p:sp>
        <p:nvSpPr>
          <p:cNvPr id="473" name="Google Shape;473;p71"/>
          <p:cNvSpPr txBox="1">
            <a:spLocks noGrp="1"/>
          </p:cNvSpPr>
          <p:nvPr>
            <p:ph type="title"/>
          </p:nvPr>
        </p:nvSpPr>
        <p:spPr>
          <a:xfrm>
            <a:off x="428740" y="120868"/>
            <a:ext cx="3154500" cy="7428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700">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pic>
        <p:nvPicPr>
          <p:cNvPr id="474" name="Google Shape;474;p7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475"/>
        <p:cNvGrpSpPr/>
        <p:nvPr/>
      </p:nvGrpSpPr>
      <p:grpSpPr>
        <a:xfrm>
          <a:off x="0" y="0"/>
          <a:ext cx="0" cy="0"/>
          <a:chOff x="0" y="0"/>
          <a:chExt cx="0" cy="0"/>
        </a:xfrm>
      </p:grpSpPr>
      <p:sp>
        <p:nvSpPr>
          <p:cNvPr id="476" name="Google Shape;476;p7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477" name="Google Shape;477;p72"/>
          <p:cNvSpPr txBox="1">
            <a:spLocks noGrp="1"/>
          </p:cNvSpPr>
          <p:nvPr>
            <p:ph type="body" idx="1"/>
          </p:nvPr>
        </p:nvSpPr>
        <p:spPr>
          <a:xfrm>
            <a:off x="377134" y="843352"/>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478"/>
        <p:cNvGrpSpPr/>
        <p:nvPr/>
      </p:nvGrpSpPr>
      <p:grpSpPr>
        <a:xfrm>
          <a:off x="0" y="0"/>
          <a:ext cx="0" cy="0"/>
          <a:chOff x="0" y="0"/>
          <a:chExt cx="0" cy="0"/>
        </a:xfrm>
      </p:grpSpPr>
      <p:pic>
        <p:nvPicPr>
          <p:cNvPr id="479" name="Google Shape;479;p73"/>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480" name="Google Shape;480;p73"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481" name="Google Shape;481;p73"/>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lang="en-IE" dirty="0"/>
          </a:p>
        </p:txBody>
      </p:sp>
      <p:sp>
        <p:nvSpPr>
          <p:cNvPr id="482" name="Google Shape;482;p7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pic>
        <p:nvPicPr>
          <p:cNvPr id="483" name="Google Shape;483;p73"/>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484" name="Google Shape;484;p73"/>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485" name="Google Shape;485;p73"/>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486" name="Google Shape;486;p73"/>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487" name="Google Shape;487;p73"/>
          <p:cNvPicPr preferRelativeResize="0"/>
          <p:nvPr/>
        </p:nvPicPr>
        <p:blipFill rotWithShape="1">
          <a:blip r:embed="rId7">
            <a:alphaModFix/>
          </a:blip>
          <a:srcRect l="-296" t="-8231" r="15643" b="5846"/>
          <a:stretch/>
        </p:blipFill>
        <p:spPr>
          <a:xfrm>
            <a:off x="4015383" y="4697250"/>
            <a:ext cx="5127283" cy="450431"/>
          </a:xfrm>
          <a:prstGeom prst="rect">
            <a:avLst/>
          </a:prstGeom>
          <a:noFill/>
          <a:ln>
            <a:noFill/>
          </a:ln>
        </p:spPr>
      </p:pic>
      <p:sp>
        <p:nvSpPr>
          <p:cNvPr id="488" name="Google Shape;488;p73"/>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489" name="Google Shape;489;p73"/>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90"/>
        <p:cNvGrpSpPr/>
        <p:nvPr/>
      </p:nvGrpSpPr>
      <p:grpSpPr>
        <a:xfrm>
          <a:off x="0" y="0"/>
          <a:ext cx="0" cy="0"/>
          <a:chOff x="0" y="0"/>
          <a:chExt cx="0" cy="0"/>
        </a:xfrm>
      </p:grpSpPr>
      <p:pic>
        <p:nvPicPr>
          <p:cNvPr id="491" name="Google Shape;491;p74"/>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92" name="Google Shape;492;p74"/>
          <p:cNvGrpSpPr/>
          <p:nvPr/>
        </p:nvGrpSpPr>
        <p:grpSpPr>
          <a:xfrm>
            <a:off x="1920065" y="4125666"/>
            <a:ext cx="621097" cy="881631"/>
            <a:chOff x="723336" y="4484318"/>
            <a:chExt cx="1333398" cy="1893131"/>
          </a:xfrm>
        </p:grpSpPr>
        <p:pic>
          <p:nvPicPr>
            <p:cNvPr id="493" name="Google Shape;493;p74"/>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94" name="Google Shape;494;p74"/>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95" name="Google Shape;495;p74"/>
          <p:cNvGrpSpPr/>
          <p:nvPr/>
        </p:nvGrpSpPr>
        <p:grpSpPr>
          <a:xfrm>
            <a:off x="1837" y="3344224"/>
            <a:ext cx="1378443" cy="1604720"/>
            <a:chOff x="1082246" y="4738045"/>
            <a:chExt cx="1890350" cy="2201262"/>
          </a:xfrm>
        </p:grpSpPr>
        <p:pic>
          <p:nvPicPr>
            <p:cNvPr id="496" name="Google Shape;496;p74"/>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7" name="Google Shape;497;p74"/>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98" name="Google Shape;498;p74"/>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9" name="Google Shape;499;p74"/>
          <p:cNvGrpSpPr/>
          <p:nvPr/>
        </p:nvGrpSpPr>
        <p:grpSpPr>
          <a:xfrm>
            <a:off x="1087090" y="4031404"/>
            <a:ext cx="1000315" cy="952081"/>
            <a:chOff x="2666809" y="5395728"/>
            <a:chExt cx="1333398" cy="1269442"/>
          </a:xfrm>
        </p:grpSpPr>
        <p:pic>
          <p:nvPicPr>
            <p:cNvPr id="500" name="Google Shape;500;p74"/>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501" name="Google Shape;501;p74"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502" name="Google Shape;502;p74"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sp>
        <p:nvSpPr>
          <p:cNvPr id="503" name="Google Shape;503;p74"/>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dirty="0"/>
          </a:p>
        </p:txBody>
      </p:sp>
      <p:sp>
        <p:nvSpPr>
          <p:cNvPr id="504" name="Google Shape;504;p74"/>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505" name="Google Shape;505;p74"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506"/>
        <p:cNvGrpSpPr/>
        <p:nvPr/>
      </p:nvGrpSpPr>
      <p:grpSpPr>
        <a:xfrm>
          <a:off x="0" y="0"/>
          <a:ext cx="0" cy="0"/>
          <a:chOff x="0" y="0"/>
          <a:chExt cx="0" cy="0"/>
        </a:xfrm>
      </p:grpSpPr>
      <p:pic>
        <p:nvPicPr>
          <p:cNvPr id="507" name="Google Shape;507;p75" descr="Google Shape;3719;p502"/>
          <p:cNvPicPr preferRelativeResize="0"/>
          <p:nvPr/>
        </p:nvPicPr>
        <p:blipFill rotWithShape="1">
          <a:blip r:embed="rId2">
            <a:alphaModFix/>
          </a:blip>
          <a:srcRect/>
          <a:stretch/>
        </p:blipFill>
        <p:spPr>
          <a:xfrm>
            <a:off x="-45480" y="-24736"/>
            <a:ext cx="9217224" cy="5196842"/>
          </a:xfrm>
          <a:prstGeom prst="rect">
            <a:avLst/>
          </a:prstGeom>
          <a:noFill/>
          <a:ln>
            <a:noFill/>
          </a:ln>
        </p:spPr>
      </p:pic>
      <p:sp>
        <p:nvSpPr>
          <p:cNvPr id="508" name="Google Shape;508;p75"/>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SimHei" panose="02010609060101010101" pitchFamily="49" charset="-122"/>
                <a:ea typeface="SimHei" panose="02010609060101010101" pitchFamily="49" charset="-122"/>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fld id="{00000000-1234-1234-1234-123412341234}" type="slidenum">
              <a:rPr lang="en" smtClean="0"/>
              <a:pPr/>
              <a:t>‹#›</a:t>
            </a:fld>
            <a:endParaRPr lang="en" sz="11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dirty="0"/>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09"/>
        <p:cNvGrpSpPr/>
        <p:nvPr/>
      </p:nvGrpSpPr>
      <p:grpSpPr>
        <a:xfrm>
          <a:off x="0" y="0"/>
          <a:ext cx="0" cy="0"/>
          <a:chOff x="0" y="0"/>
          <a:chExt cx="0" cy="0"/>
        </a:xfrm>
      </p:grpSpPr>
      <p:sp>
        <p:nvSpPr>
          <p:cNvPr id="510" name="Google Shape;510;p76"/>
          <p:cNvSpPr txBox="1">
            <a:spLocks noGrp="1"/>
          </p:cNvSpPr>
          <p:nvPr>
            <p:ph type="title"/>
          </p:nvPr>
        </p:nvSpPr>
        <p:spPr>
          <a:xfrm>
            <a:off x="311700" y="445025"/>
            <a:ext cx="8520600" cy="572700"/>
          </a:xfrm>
          <a:prstGeom prst="rect">
            <a:avLst/>
          </a:prstGeom>
        </p:spPr>
        <p:txBody>
          <a:bodyPr spcFirstLastPara="1" wrap="square" lIns="0" tIns="0" rIns="0" bIns="0" anchor="b" anchorCtr="0">
            <a:noAutofit/>
          </a:bodyPr>
          <a:lstStyle>
            <a:lvl1pPr lvl="0" rtl="0">
              <a:spcBef>
                <a:spcPts val="0"/>
              </a:spcBef>
              <a:spcAft>
                <a:spcPts val="0"/>
              </a:spcAft>
              <a:buSzPts val="1100"/>
              <a:buNone/>
              <a:defRPr>
                <a:latin typeface="SimHei" panose="02010609060101010101" pitchFamily="49" charset="-122"/>
                <a:ea typeface="SimHei" panose="02010609060101010101" pitchFamily="49" charset="-122"/>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dirty="0"/>
          </a:p>
        </p:txBody>
      </p:sp>
      <p:sp>
        <p:nvSpPr>
          <p:cNvPr id="511" name="Google Shape;511;p76"/>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atin typeface="SimHei" panose="02010609060101010101" pitchFamily="49" charset="-122"/>
                <a:ea typeface="SimHei" panose="02010609060101010101" pitchFamily="49" charset="-122"/>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dirty="0"/>
          </a:p>
        </p:txBody>
      </p:sp>
      <p:sp>
        <p:nvSpPr>
          <p:cNvPr id="512" name="Google Shape;512;p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atin typeface="SimHei" panose="02010609060101010101" pitchFamily="49" charset="-122"/>
                <a:ea typeface="SimHei" panose="02010609060101010101" pitchFamily="49" charset="-122"/>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13"/>
        <p:cNvGrpSpPr/>
        <p:nvPr/>
      </p:nvGrpSpPr>
      <p:grpSpPr>
        <a:xfrm>
          <a:off x="0" y="0"/>
          <a:ext cx="0" cy="0"/>
          <a:chOff x="0" y="0"/>
          <a:chExt cx="0" cy="0"/>
        </a:xfrm>
      </p:grpSpPr>
      <p:pic>
        <p:nvPicPr>
          <p:cNvPr id="514" name="Google Shape;514;p77"/>
          <p:cNvPicPr preferRelativeResize="0"/>
          <p:nvPr/>
        </p:nvPicPr>
        <p:blipFill rotWithShape="1">
          <a:blip r:embed="rId2">
            <a:alphaModFix/>
          </a:blip>
          <a:srcRect b="8029"/>
          <a:stretch/>
        </p:blipFill>
        <p:spPr>
          <a:xfrm>
            <a:off x="0" y="0"/>
            <a:ext cx="9139238" cy="5142161"/>
          </a:xfrm>
          <a:prstGeom prst="rect">
            <a:avLst/>
          </a:prstGeom>
          <a:noFill/>
          <a:ln>
            <a:noFill/>
          </a:ln>
        </p:spPr>
      </p:pic>
      <p:sp>
        <p:nvSpPr>
          <p:cNvPr id="515" name="Google Shape;515;p77"/>
          <p:cNvSpPr txBox="1">
            <a:spLocks noGrp="1"/>
          </p:cNvSpPr>
          <p:nvPr>
            <p:ph type="body" idx="1"/>
          </p:nvPr>
        </p:nvSpPr>
        <p:spPr>
          <a:xfrm>
            <a:off x="428737" y="1323213"/>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16" name="Google Shape;516;p77"/>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SimHei" panose="02010609060101010101" pitchFamily="49" charset="-122"/>
                <a:ea typeface="SimHei" panose="02010609060101010101" pitchFamily="49" charset="-122"/>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17" name="Google Shape;517;p77"/>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dirty="0"/>
          </a:p>
        </p:txBody>
      </p:sp>
      <p:sp>
        <p:nvSpPr>
          <p:cNvPr id="518" name="Google Shape;518;p77"/>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100"/>
              <a:buNone/>
              <a:defRPr sz="900">
                <a:solidFill>
                  <a:schemeClr val="lt1"/>
                </a:solidFill>
                <a:latin typeface="SimHei" panose="02010609060101010101" pitchFamily="49" charset="-122"/>
                <a:ea typeface="SimHei" panose="02010609060101010101" pitchFamily="49" charset="-122"/>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lang="en-IE" dirty="0"/>
          </a:p>
        </p:txBody>
      </p:sp>
      <p:pic>
        <p:nvPicPr>
          <p:cNvPr id="519" name="Google Shape;519;p77" descr="pasted-image.pdf"/>
          <p:cNvPicPr preferRelativeResize="0"/>
          <p:nvPr/>
        </p:nvPicPr>
        <p:blipFill rotWithShape="1">
          <a:blip r:embed="rId3">
            <a:alphaModFix/>
          </a:blip>
          <a:srcRect/>
          <a:stretch/>
        </p:blipFill>
        <p:spPr>
          <a:xfrm>
            <a:off x="8275084" y="424094"/>
            <a:ext cx="476552" cy="333647"/>
          </a:xfrm>
          <a:prstGeom prst="rect">
            <a:avLst/>
          </a:prstGeom>
          <a:noFill/>
          <a:ln>
            <a:noFill/>
          </a:ln>
        </p:spPr>
      </p:pic>
      <p:pic>
        <p:nvPicPr>
          <p:cNvPr id="520" name="Google Shape;520;p77" descr="3-Trees-2.png"/>
          <p:cNvPicPr preferRelativeResize="0"/>
          <p:nvPr/>
        </p:nvPicPr>
        <p:blipFill rotWithShape="1">
          <a:blip r:embed="rId4">
            <a:alphaModFix/>
          </a:blip>
          <a:srcRect t="1399" r="41304" b="1390"/>
          <a:stretch/>
        </p:blipFill>
        <p:spPr>
          <a:xfrm>
            <a:off x="8839503" y="4431893"/>
            <a:ext cx="298795" cy="818345"/>
          </a:xfrm>
          <a:prstGeom prst="rect">
            <a:avLst/>
          </a:prstGeom>
          <a:noFill/>
          <a:ln>
            <a:noFill/>
          </a:ln>
        </p:spPr>
      </p:pic>
      <p:pic>
        <p:nvPicPr>
          <p:cNvPr id="521" name="Google Shape;521;p77" descr="Golden-Tree.png"/>
          <p:cNvPicPr preferRelativeResize="0"/>
          <p:nvPr/>
        </p:nvPicPr>
        <p:blipFill rotWithShape="1">
          <a:blip r:embed="rId5">
            <a:alphaModFix/>
          </a:blip>
          <a:srcRect l="31379" t="1181" b="1171"/>
          <a:stretch/>
        </p:blipFill>
        <p:spPr>
          <a:xfrm>
            <a:off x="3" y="4398247"/>
            <a:ext cx="302635" cy="709012"/>
          </a:xfrm>
          <a:prstGeom prst="rect">
            <a:avLst/>
          </a:prstGeom>
          <a:noFill/>
          <a:ln>
            <a:noFill/>
          </a:ln>
        </p:spPr>
      </p:pic>
      <p:pic>
        <p:nvPicPr>
          <p:cNvPr id="522" name="Google Shape;522;p77" descr="Drk Green Tree.png"/>
          <p:cNvPicPr preferRelativeResize="0"/>
          <p:nvPr/>
        </p:nvPicPr>
        <p:blipFill rotWithShape="1">
          <a:blip r:embed="rId6">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23"/>
        <p:cNvGrpSpPr/>
        <p:nvPr/>
      </p:nvGrpSpPr>
      <p:grpSpPr>
        <a:xfrm>
          <a:off x="0" y="0"/>
          <a:ext cx="0" cy="0"/>
          <a:chOff x="0" y="0"/>
          <a:chExt cx="0" cy="0"/>
        </a:xfrm>
      </p:grpSpPr>
      <p:sp>
        <p:nvSpPr>
          <p:cNvPr id="524" name="Google Shape;524;p7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525" name="Google Shape;525;p78"/>
          <p:cNvSpPr txBox="1">
            <a:spLocks noGrp="1"/>
          </p:cNvSpPr>
          <p:nvPr>
            <p:ph type="body" idx="1"/>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26" name="Google Shape;526;p78"/>
          <p:cNvSpPr txBox="1">
            <a:spLocks noGrp="1"/>
          </p:cNvSpPr>
          <p:nvPr>
            <p:ph type="body" idx="2"/>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27" name="Google Shape;527;p78"/>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28"/>
        <p:cNvGrpSpPr/>
        <p:nvPr/>
      </p:nvGrpSpPr>
      <p:grpSpPr>
        <a:xfrm>
          <a:off x="0" y="0"/>
          <a:ext cx="0" cy="0"/>
          <a:chOff x="0" y="0"/>
          <a:chExt cx="0" cy="0"/>
        </a:xfrm>
      </p:grpSpPr>
      <p:sp>
        <p:nvSpPr>
          <p:cNvPr id="529" name="Google Shape;529;p7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530" name="Google Shape;530;p7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31"/>
        <p:cNvGrpSpPr/>
        <p:nvPr/>
      </p:nvGrpSpPr>
      <p:grpSpPr>
        <a:xfrm>
          <a:off x="0" y="0"/>
          <a:ext cx="0" cy="0"/>
          <a:chOff x="0" y="0"/>
          <a:chExt cx="0" cy="0"/>
        </a:xfrm>
      </p:grpSpPr>
      <p:pic>
        <p:nvPicPr>
          <p:cNvPr id="532" name="Google Shape;532;p80"/>
          <p:cNvPicPr preferRelativeResize="0"/>
          <p:nvPr/>
        </p:nvPicPr>
        <p:blipFill rotWithShape="1">
          <a:blip r:embed="rId2">
            <a:alphaModFix/>
          </a:blip>
          <a:srcRect/>
          <a:stretch/>
        </p:blipFill>
        <p:spPr>
          <a:xfrm flipH="1">
            <a:off x="7147" y="0"/>
            <a:ext cx="9139235" cy="5140824"/>
          </a:xfrm>
          <a:prstGeom prst="rect">
            <a:avLst/>
          </a:prstGeom>
          <a:noFill/>
          <a:ln>
            <a:noFill/>
          </a:ln>
        </p:spPr>
      </p:pic>
      <p:sp>
        <p:nvSpPr>
          <p:cNvPr id="533" name="Google Shape;533;p8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534" name="Google Shape;534;p8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535" name="Google Shape;535;p8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536" name="Google Shape;536;p80" descr="pasted-image.pdf"/>
          <p:cNvPicPr preferRelativeResize="0"/>
          <p:nvPr/>
        </p:nvPicPr>
        <p:blipFill rotWithShape="1">
          <a:blip r:embed="rId3">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37"/>
        <p:cNvGrpSpPr/>
        <p:nvPr/>
      </p:nvGrpSpPr>
      <p:grpSpPr>
        <a:xfrm>
          <a:off x="0" y="0"/>
          <a:ext cx="0" cy="0"/>
          <a:chOff x="0" y="0"/>
          <a:chExt cx="0" cy="0"/>
        </a:xfrm>
      </p:grpSpPr>
      <p:pic>
        <p:nvPicPr>
          <p:cNvPr id="538" name="Google Shape;538;p81"/>
          <p:cNvPicPr preferRelativeResize="0"/>
          <p:nvPr/>
        </p:nvPicPr>
        <p:blipFill rotWithShape="1">
          <a:blip r:embed="rId2">
            <a:alphaModFix/>
          </a:blip>
          <a:srcRect/>
          <a:stretch/>
        </p:blipFill>
        <p:spPr>
          <a:xfrm>
            <a:off x="-2375" y="0"/>
            <a:ext cx="9139238" cy="5140813"/>
          </a:xfrm>
          <a:prstGeom prst="rect">
            <a:avLst/>
          </a:prstGeom>
          <a:noFill/>
          <a:ln>
            <a:noFill/>
          </a:ln>
        </p:spPr>
      </p:pic>
      <p:pic>
        <p:nvPicPr>
          <p:cNvPr id="539" name="Google Shape;539;p81"/>
          <p:cNvPicPr preferRelativeResize="0"/>
          <p:nvPr/>
        </p:nvPicPr>
        <p:blipFill>
          <a:blip r:embed="rId3">
            <a:alphaModFix/>
          </a:blip>
          <a:stretch>
            <a:fillRect/>
          </a:stretch>
        </p:blipFill>
        <p:spPr>
          <a:xfrm>
            <a:off x="8284716" y="381450"/>
            <a:ext cx="481932" cy="337352"/>
          </a:xfrm>
          <a:prstGeom prst="rect">
            <a:avLst/>
          </a:prstGeom>
          <a:noFill/>
          <a:ln>
            <a:noFill/>
          </a:ln>
        </p:spPr>
      </p:pic>
      <p:sp>
        <p:nvSpPr>
          <p:cNvPr id="540" name="Google Shape;540;p81"/>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atin typeface="SimHei" panose="02010609060101010101" pitchFamily="49" charset="-122"/>
                <a:ea typeface="SimHei" panose="02010609060101010101" pitchFamily="49" charset="-122"/>
              </a:defRPr>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dirty="0"/>
          </a:p>
        </p:txBody>
      </p:sp>
      <p:sp>
        <p:nvSpPr>
          <p:cNvPr id="541" name="Google Shape;541;p81"/>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dirty="0"/>
          </a:p>
        </p:txBody>
      </p:sp>
      <p:pic>
        <p:nvPicPr>
          <p:cNvPr id="542" name="Google Shape;542;p81"/>
          <p:cNvPicPr preferRelativeResize="0"/>
          <p:nvPr/>
        </p:nvPicPr>
        <p:blipFill rotWithShape="1">
          <a:blip r:embed="rId4">
            <a:alphaModFix/>
          </a:blip>
          <a:srcRect/>
          <a:stretch/>
        </p:blipFill>
        <p:spPr>
          <a:xfrm>
            <a:off x="-17892" y="3302550"/>
            <a:ext cx="9223007" cy="1840453"/>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43"/>
        <p:cNvGrpSpPr/>
        <p:nvPr/>
      </p:nvGrpSpPr>
      <p:grpSpPr>
        <a:xfrm>
          <a:off x="0" y="0"/>
          <a:ext cx="0" cy="0"/>
          <a:chOff x="0" y="0"/>
          <a:chExt cx="0" cy="0"/>
        </a:xfrm>
      </p:grpSpPr>
      <p:pic>
        <p:nvPicPr>
          <p:cNvPr id="544" name="Google Shape;544;p82" descr="Salesforce Logo.png"/>
          <p:cNvPicPr preferRelativeResize="0"/>
          <p:nvPr/>
        </p:nvPicPr>
        <p:blipFill rotWithShape="1">
          <a:blip r:embed="rId2">
            <a:alphaModFix/>
          </a:blip>
          <a:srcRect/>
          <a:stretch/>
        </p:blipFill>
        <p:spPr>
          <a:xfrm>
            <a:off x="8260325" y="4568428"/>
            <a:ext cx="462720" cy="32255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45"/>
        <p:cNvGrpSpPr/>
        <p:nvPr/>
      </p:nvGrpSpPr>
      <p:grpSpPr>
        <a:xfrm>
          <a:off x="0" y="0"/>
          <a:ext cx="0" cy="0"/>
          <a:chOff x="0" y="0"/>
          <a:chExt cx="0" cy="0"/>
        </a:xfrm>
      </p:grpSpPr>
      <p:sp>
        <p:nvSpPr>
          <p:cNvPr id="546" name="Google Shape;546;p83"/>
          <p:cNvSpPr/>
          <p:nvPr/>
        </p:nvSpPr>
        <p:spPr>
          <a:xfrm>
            <a:off x="-19" y="0"/>
            <a:ext cx="9144000" cy="5143500"/>
          </a:xfrm>
          <a:prstGeom prst="rect">
            <a:avLst/>
          </a:prstGeom>
          <a:solidFill>
            <a:srgbClr val="FFFFFF"/>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sz="700" dirty="0">
              <a:latin typeface="SimHei" panose="02010609060101010101" pitchFamily="49" charset="-122"/>
              <a:ea typeface="SimHei" panose="02010609060101010101" pitchFamily="49" charset="-122"/>
              <a:cs typeface="Open Sans Light"/>
              <a:sym typeface="Open Sans Light"/>
            </a:endParaRPr>
          </a:p>
        </p:txBody>
      </p:sp>
      <p:sp>
        <p:nvSpPr>
          <p:cNvPr id="547" name="Google Shape;547;p83"/>
          <p:cNvSpPr txBox="1">
            <a:spLocks noGrp="1"/>
          </p:cNvSpPr>
          <p:nvPr>
            <p:ph type="body" idx="1"/>
          </p:nvPr>
        </p:nvSpPr>
        <p:spPr>
          <a:xfrm>
            <a:off x="290285" y="1097850"/>
            <a:ext cx="8568000" cy="26130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atin typeface="SimHei" panose="02010609060101010101" pitchFamily="49" charset="-122"/>
                <a:ea typeface="SimHei" panose="02010609060101010101" pitchFamily="49" charset="-122"/>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dirty="0"/>
          </a:p>
        </p:txBody>
      </p:sp>
      <p:sp>
        <p:nvSpPr>
          <p:cNvPr id="548" name="Google Shape;548;p83"/>
          <p:cNvSpPr txBox="1">
            <a:spLocks noGrp="1"/>
          </p:cNvSpPr>
          <p:nvPr>
            <p:ph type="title"/>
          </p:nvPr>
        </p:nvSpPr>
        <p:spPr>
          <a:xfrm>
            <a:off x="290285" y="285028"/>
            <a:ext cx="8568000" cy="2409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atin typeface="SimHei" panose="02010609060101010101" pitchFamily="49" charset="-122"/>
                <a:ea typeface="SimHei" panose="02010609060101010101" pitchFamily="49" charset="-122"/>
              </a:defRPr>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dirty="0"/>
          </a:p>
        </p:txBody>
      </p:sp>
      <p:sp>
        <p:nvSpPr>
          <p:cNvPr id="549" name="Google Shape;549;p83"/>
          <p:cNvSpPr txBox="1">
            <a:spLocks noGrp="1"/>
          </p:cNvSpPr>
          <p:nvPr>
            <p:ph type="title" idx="2"/>
          </p:nvPr>
        </p:nvSpPr>
        <p:spPr>
          <a:xfrm>
            <a:off x="311671" y="633843"/>
            <a:ext cx="8568000" cy="3561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700"/>
              <a:buFont typeface="Salesforce Sans Light"/>
              <a:buNone/>
              <a:defRPr sz="17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dirty="0"/>
          </a:p>
        </p:txBody>
      </p:sp>
      <p:pic>
        <p:nvPicPr>
          <p:cNvPr id="550" name="Google Shape;550;p83"/>
          <p:cNvPicPr preferRelativeResize="0"/>
          <p:nvPr/>
        </p:nvPicPr>
        <p:blipFill rotWithShape="1">
          <a:blip r:embed="rId2">
            <a:alphaModFix/>
          </a:blip>
          <a:srcRect l="43949"/>
          <a:stretch/>
        </p:blipFill>
        <p:spPr>
          <a:xfrm>
            <a:off x="8283944" y="4471988"/>
            <a:ext cx="592105" cy="390900"/>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51"/>
        <p:cNvGrpSpPr/>
        <p:nvPr/>
      </p:nvGrpSpPr>
      <p:grpSpPr>
        <a:xfrm>
          <a:off x="0" y="0"/>
          <a:ext cx="0" cy="0"/>
          <a:chOff x="0" y="0"/>
          <a:chExt cx="0" cy="0"/>
        </a:xfrm>
      </p:grpSpPr>
      <p:sp>
        <p:nvSpPr>
          <p:cNvPr id="552" name="Google Shape;552;p8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553" name="Google Shape;553;p8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554" name="Google Shape;554;p8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555"/>
        <p:cNvGrpSpPr/>
        <p:nvPr/>
      </p:nvGrpSpPr>
      <p:grpSpPr>
        <a:xfrm>
          <a:off x="0" y="0"/>
          <a:ext cx="0" cy="0"/>
          <a:chOff x="0" y="0"/>
          <a:chExt cx="0" cy="0"/>
        </a:xfrm>
      </p:grpSpPr>
      <p:sp>
        <p:nvSpPr>
          <p:cNvPr id="556" name="Google Shape;556;p85"/>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dirty="0">
              <a:latin typeface="SimHei" panose="02010609060101010101" pitchFamily="49" charset="-122"/>
              <a:ea typeface="SimHei" panose="02010609060101010101" pitchFamily="49" charset="-122"/>
            </a:endParaRPr>
          </a:p>
        </p:txBody>
      </p:sp>
      <p:pic>
        <p:nvPicPr>
          <p:cNvPr id="557" name="Google Shape;557;p85"/>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558" name="Google Shape;558;p8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559" name="Google Shape;559;p8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560" name="Google Shape;560;p8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561" name="Google Shape;561;p8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dirty="0"/>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dirty="0"/>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dirty="0"/>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2"/>
        <p:cNvGrpSpPr/>
        <p:nvPr/>
      </p:nvGrpSpPr>
      <p:grpSpPr>
        <a:xfrm>
          <a:off x="0" y="0"/>
          <a:ext cx="0" cy="0"/>
          <a:chOff x="0" y="0"/>
          <a:chExt cx="0" cy="0"/>
        </a:xfrm>
      </p:grpSpPr>
      <p:sp>
        <p:nvSpPr>
          <p:cNvPr id="563" name="Google Shape;563;p86"/>
          <p:cNvSpPr txBox="1">
            <a:spLocks noGrp="1"/>
          </p:cNvSpPr>
          <p:nvPr>
            <p:ph type="ctrTitle"/>
          </p:nvPr>
        </p:nvSpPr>
        <p:spPr>
          <a:xfrm>
            <a:off x="311708" y="744575"/>
            <a:ext cx="8520600" cy="20526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atin typeface="SimHei" panose="02010609060101010101" pitchFamily="49" charset="-122"/>
                <a:ea typeface="SimHei" panose="02010609060101010101" pitchFamily="49" charset="-122"/>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dirty="0"/>
          </a:p>
        </p:txBody>
      </p:sp>
      <p:sp>
        <p:nvSpPr>
          <p:cNvPr id="564" name="Google Shape;564;p86"/>
          <p:cNvSpPr txBox="1">
            <a:spLocks noGrp="1"/>
          </p:cNvSpPr>
          <p:nvPr>
            <p:ph type="subTitle" idx="1"/>
          </p:nvPr>
        </p:nvSpPr>
        <p:spPr>
          <a:xfrm>
            <a:off x="311700" y="2834125"/>
            <a:ext cx="8520600" cy="792600"/>
          </a:xfrm>
          <a:prstGeom prst="rect">
            <a:avLst/>
          </a:prstGeom>
        </p:spPr>
        <p:txBody>
          <a:bodyPr spcFirstLastPara="1" wrap="square" lIns="0" tIns="0" rIns="0" bIns="0" anchor="t" anchorCtr="0">
            <a:noAutofit/>
          </a:bodyPr>
          <a:lstStyle>
            <a:lvl1pPr lvl="0" algn="ctr" rtl="0">
              <a:lnSpc>
                <a:spcPct val="100000"/>
              </a:lnSpc>
              <a:spcBef>
                <a:spcPts val="800"/>
              </a:spcBef>
              <a:spcAft>
                <a:spcPts val="0"/>
              </a:spcAft>
              <a:buSzPts val="2800"/>
              <a:buNone/>
              <a:defRPr sz="2800">
                <a:latin typeface="SimHei" panose="02010609060101010101" pitchFamily="49" charset="-122"/>
                <a:ea typeface="SimHei" panose="02010609060101010101" pitchFamily="49" charset="-122"/>
              </a:defRPr>
            </a:lvl1pPr>
            <a:lvl2pPr lvl="1" algn="ctr" rtl="0">
              <a:lnSpc>
                <a:spcPct val="100000"/>
              </a:lnSpc>
              <a:spcBef>
                <a:spcPts val="20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300"/>
              </a:spcBef>
              <a:spcAft>
                <a:spcPts val="0"/>
              </a:spcAft>
              <a:buSzPts val="2800"/>
              <a:buNone/>
              <a:defRPr sz="2800"/>
            </a:lvl6pPr>
            <a:lvl7pPr lvl="6" algn="ctr" rtl="0">
              <a:lnSpc>
                <a:spcPct val="100000"/>
              </a:lnSpc>
              <a:spcBef>
                <a:spcPts val="300"/>
              </a:spcBef>
              <a:spcAft>
                <a:spcPts val="0"/>
              </a:spcAft>
              <a:buSzPts val="2800"/>
              <a:buNone/>
              <a:defRPr sz="2800"/>
            </a:lvl7pPr>
            <a:lvl8pPr lvl="7" algn="ctr" rtl="0">
              <a:lnSpc>
                <a:spcPct val="100000"/>
              </a:lnSpc>
              <a:spcBef>
                <a:spcPts val="300"/>
              </a:spcBef>
              <a:spcAft>
                <a:spcPts val="0"/>
              </a:spcAft>
              <a:buSzPts val="2800"/>
              <a:buNone/>
              <a:defRPr sz="2800"/>
            </a:lvl8pPr>
            <a:lvl9pPr lvl="8" algn="ctr" rtl="0">
              <a:lnSpc>
                <a:spcPct val="100000"/>
              </a:lnSpc>
              <a:spcBef>
                <a:spcPts val="300"/>
              </a:spcBef>
              <a:spcAft>
                <a:spcPts val="0"/>
              </a:spcAft>
              <a:buSzPts val="2800"/>
              <a:buNone/>
              <a:defRPr sz="2800"/>
            </a:lvl9pPr>
          </a:lstStyle>
          <a:p>
            <a:endParaRPr dirty="0"/>
          </a:p>
        </p:txBody>
      </p:sp>
      <p:sp>
        <p:nvSpPr>
          <p:cNvPr id="565" name="Google Shape;565;p8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sz="1400">
                <a:latin typeface="SimHei" panose="02010609060101010101" pitchFamily="49" charset="-122"/>
                <a:ea typeface="SimHei" panose="02010609060101010101" pitchFamily="49" charset="-122"/>
              </a:defRPr>
            </a:lvl1pPr>
            <a:lvl2pPr lvl="1" rtl="0">
              <a:buNone/>
              <a:defRPr sz="1400"/>
            </a:lvl2pPr>
            <a:lvl3pPr lvl="2" rtl="0">
              <a:buNone/>
              <a:defRPr sz="1400"/>
            </a:lvl3pPr>
            <a:lvl4pPr lvl="3" rtl="0">
              <a:buNone/>
              <a:defRPr sz="1400"/>
            </a:lvl4pPr>
            <a:lvl5pPr lvl="4" rtl="0">
              <a:buNone/>
              <a:defRPr sz="1400"/>
            </a:lvl5pPr>
            <a:lvl6pPr lvl="5" rtl="0">
              <a:buNone/>
              <a:defRPr sz="1400"/>
            </a:lvl6pPr>
            <a:lvl7pPr lvl="6" rtl="0">
              <a:buNone/>
              <a:defRPr sz="1400"/>
            </a:lvl7pPr>
            <a:lvl8pPr lvl="7" rtl="0">
              <a:buNone/>
              <a:defRPr sz="1400"/>
            </a:lvl8pPr>
            <a:lvl9pPr lvl="8" rtl="0">
              <a:buNone/>
              <a:defRPr sz="1400"/>
            </a:lvl9pPr>
          </a:lstStyle>
          <a:p>
            <a:fld id="{00000000-1234-1234-1234-123412341234}" type="slidenum">
              <a:rPr lang="en" smtClean="0"/>
              <a:pPr/>
              <a:t>‹#›</a:t>
            </a:fld>
            <a:endParaRPr lang="en"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566"/>
        <p:cNvGrpSpPr/>
        <p:nvPr/>
      </p:nvGrpSpPr>
      <p:grpSpPr>
        <a:xfrm>
          <a:off x="0" y="0"/>
          <a:ext cx="0" cy="0"/>
          <a:chOff x="0" y="0"/>
          <a:chExt cx="0" cy="0"/>
        </a:xfrm>
      </p:grpSpPr>
      <p:pic>
        <p:nvPicPr>
          <p:cNvPr id="567" name="Google Shape;567;p87"/>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568" name="Google Shape;568;p87"/>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569" name="Google Shape;569;p87"/>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570" name="Google Shape;570;p87"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571" name="Google Shape;571;p8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572" name="Google Shape;572;p87"/>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lang="en-IE" dirty="0"/>
          </a:p>
        </p:txBody>
      </p:sp>
      <p:sp>
        <p:nvSpPr>
          <p:cNvPr id="573" name="Google Shape;573;p87"/>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574" name="Google Shape;574;p87"/>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580"/>
        <p:cNvGrpSpPr/>
        <p:nvPr/>
      </p:nvGrpSpPr>
      <p:grpSpPr>
        <a:xfrm>
          <a:off x="0" y="0"/>
          <a:ext cx="0" cy="0"/>
          <a:chOff x="0" y="0"/>
          <a:chExt cx="0" cy="0"/>
        </a:xfrm>
      </p:grpSpPr>
      <p:pic>
        <p:nvPicPr>
          <p:cNvPr id="581" name="Google Shape;581;p89"/>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582" name="Google Shape;582;p89"/>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583" name="Google Shape;583;p89"/>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584" name="Google Shape;584;p89"/>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dirty="0"/>
          </a:p>
        </p:txBody>
      </p:sp>
      <p:sp>
        <p:nvSpPr>
          <p:cNvPr id="585" name="Google Shape;585;p89"/>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586" name="Google Shape;586;p8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pic>
        <p:nvPicPr>
          <p:cNvPr id="587" name="Google Shape;587;p89"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588"/>
        <p:cNvGrpSpPr/>
        <p:nvPr/>
      </p:nvGrpSpPr>
      <p:grpSpPr>
        <a:xfrm>
          <a:off x="0" y="0"/>
          <a:ext cx="0" cy="0"/>
          <a:chOff x="0" y="0"/>
          <a:chExt cx="0" cy="0"/>
        </a:xfrm>
      </p:grpSpPr>
      <p:pic>
        <p:nvPicPr>
          <p:cNvPr id="589" name="Google Shape;589;p9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590" name="Google Shape;590;p9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591" name="Google Shape;591;p90"/>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592" name="Google Shape;592;p9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pic>
        <p:nvPicPr>
          <p:cNvPr id="593" name="Google Shape;593;p9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594"/>
        <p:cNvGrpSpPr/>
        <p:nvPr/>
      </p:nvGrpSpPr>
      <p:grpSpPr>
        <a:xfrm>
          <a:off x="0" y="0"/>
          <a:ext cx="0" cy="0"/>
          <a:chOff x="0" y="0"/>
          <a:chExt cx="0" cy="0"/>
        </a:xfrm>
      </p:grpSpPr>
      <p:pic>
        <p:nvPicPr>
          <p:cNvPr id="595" name="Google Shape;595;p91"/>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596" name="Google Shape;596;p91"/>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597" name="Google Shape;597;p91"/>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dirty="0"/>
          </a:p>
        </p:txBody>
      </p:sp>
      <p:sp>
        <p:nvSpPr>
          <p:cNvPr id="598" name="Google Shape;598;p91"/>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599" name="Google Shape;599;p91"/>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pic>
        <p:nvPicPr>
          <p:cNvPr id="600" name="Google Shape;600;p91"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01"/>
        <p:cNvGrpSpPr/>
        <p:nvPr/>
      </p:nvGrpSpPr>
      <p:grpSpPr>
        <a:xfrm>
          <a:off x="0" y="0"/>
          <a:ext cx="0" cy="0"/>
          <a:chOff x="0" y="0"/>
          <a:chExt cx="0" cy="0"/>
        </a:xfrm>
      </p:grpSpPr>
      <p:pic>
        <p:nvPicPr>
          <p:cNvPr id="602" name="Google Shape;602;p92"/>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603" name="Google Shape;603;p92"/>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604" name="Google Shape;604;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605" name="Google Shape;605;p92"/>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606" name="Google Shape;606;p92"/>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07" name="Google Shape;607;p92"/>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dirty="0"/>
          </a:p>
        </p:txBody>
      </p:sp>
      <p:sp>
        <p:nvSpPr>
          <p:cNvPr id="608" name="Google Shape;608;p92"/>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09" name="Google Shape;609;p92"/>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pic>
        <p:nvPicPr>
          <p:cNvPr id="610" name="Google Shape;610;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611" name="Google Shape;611;p92"/>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12"/>
        <p:cNvGrpSpPr/>
        <p:nvPr/>
      </p:nvGrpSpPr>
      <p:grpSpPr>
        <a:xfrm>
          <a:off x="0" y="0"/>
          <a:ext cx="0" cy="0"/>
          <a:chOff x="0" y="0"/>
          <a:chExt cx="0" cy="0"/>
        </a:xfrm>
      </p:grpSpPr>
      <p:pic>
        <p:nvPicPr>
          <p:cNvPr id="613" name="Google Shape;613;p9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14" name="Google Shape;614;p9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15" name="Google Shape;615;p9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16" name="Google Shape;616;p9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17" name="Google Shape;617;p9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lang="en-IE" dirty="0"/>
          </a:p>
        </p:txBody>
      </p:sp>
      <p:sp>
        <p:nvSpPr>
          <p:cNvPr id="618" name="Google Shape;618;p9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19"/>
        <p:cNvGrpSpPr/>
        <p:nvPr/>
      </p:nvGrpSpPr>
      <p:grpSpPr>
        <a:xfrm>
          <a:off x="0" y="0"/>
          <a:ext cx="0" cy="0"/>
          <a:chOff x="0" y="0"/>
          <a:chExt cx="0" cy="0"/>
        </a:xfrm>
      </p:grpSpPr>
      <p:pic>
        <p:nvPicPr>
          <p:cNvPr id="620" name="Google Shape;620;p94"/>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1" name="Google Shape;621;p9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22" name="Google Shape;622;p94"/>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23" name="Google Shape;623;p94"/>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24" name="Google Shape;624;p94"/>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sp>
        <p:nvSpPr>
          <p:cNvPr id="625" name="Google Shape;625;p94"/>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626" name="Google Shape;626;p9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27"/>
        <p:cNvGrpSpPr/>
        <p:nvPr/>
      </p:nvGrpSpPr>
      <p:grpSpPr>
        <a:xfrm>
          <a:off x="0" y="0"/>
          <a:ext cx="0" cy="0"/>
          <a:chOff x="0" y="0"/>
          <a:chExt cx="0" cy="0"/>
        </a:xfrm>
      </p:grpSpPr>
      <p:pic>
        <p:nvPicPr>
          <p:cNvPr id="628" name="Google Shape;628;p95"/>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9" name="Google Shape;629;p9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30" name="Google Shape;630;p95"/>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31" name="Google Shape;631;p95"/>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32" name="Google Shape;632;p95"/>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33" name="Google Shape;633;p95"/>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34" name="Google Shape;634;p9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35" name="Google Shape;635;p95"/>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636"/>
        <p:cNvGrpSpPr/>
        <p:nvPr/>
      </p:nvGrpSpPr>
      <p:grpSpPr>
        <a:xfrm>
          <a:off x="0" y="0"/>
          <a:ext cx="0" cy="0"/>
          <a:chOff x="0" y="0"/>
          <a:chExt cx="0" cy="0"/>
        </a:xfrm>
      </p:grpSpPr>
      <p:pic>
        <p:nvPicPr>
          <p:cNvPr id="637" name="Google Shape;637;p96"/>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638" name="Google Shape;638;p9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39" name="Google Shape;639;p9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40" name="Google Shape;640;p9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41" name="Google Shape;641;p9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dirty="0"/>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642"/>
        <p:cNvGrpSpPr/>
        <p:nvPr/>
      </p:nvGrpSpPr>
      <p:grpSpPr>
        <a:xfrm>
          <a:off x="0" y="0"/>
          <a:ext cx="0" cy="0"/>
          <a:chOff x="0" y="0"/>
          <a:chExt cx="0" cy="0"/>
        </a:xfrm>
      </p:grpSpPr>
      <p:pic>
        <p:nvPicPr>
          <p:cNvPr id="643" name="Google Shape;643;p97"/>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644" name="Google Shape;644;p9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45" name="Google Shape;645;p9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46" name="Google Shape;646;p9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47" name="Google Shape;647;p9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648"/>
        <p:cNvGrpSpPr/>
        <p:nvPr/>
      </p:nvGrpSpPr>
      <p:grpSpPr>
        <a:xfrm>
          <a:off x="0" y="0"/>
          <a:ext cx="0" cy="0"/>
          <a:chOff x="0" y="0"/>
          <a:chExt cx="0" cy="0"/>
        </a:xfrm>
      </p:grpSpPr>
      <p:sp>
        <p:nvSpPr>
          <p:cNvPr id="649" name="Google Shape;649;p9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50" name="Google Shape;650;p9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51" name="Google Shape;651;p9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grpSp>
        <p:nvGrpSpPr>
          <p:cNvPr id="652" name="Google Shape;652;p98"/>
          <p:cNvGrpSpPr/>
          <p:nvPr/>
        </p:nvGrpSpPr>
        <p:grpSpPr>
          <a:xfrm>
            <a:off x="0" y="670"/>
            <a:ext cx="9141622" cy="5142159"/>
            <a:chOff x="0" y="893"/>
            <a:chExt cx="12188830" cy="6856212"/>
          </a:xfrm>
        </p:grpSpPr>
        <p:pic>
          <p:nvPicPr>
            <p:cNvPr id="653" name="Google Shape;653;p98"/>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654" name="Google Shape;654;p9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655" name="Google Shape;655;p98"/>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658" name="Google Shape;658;p99"/>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659" name="Google Shape;659;p9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60" name="Google Shape;660;p99"/>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61" name="Google Shape;661;p9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62" name="Google Shape;662;p9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663" name="Google Shape;663;p99"/>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664"/>
        <p:cNvGrpSpPr/>
        <p:nvPr/>
      </p:nvGrpSpPr>
      <p:grpSpPr>
        <a:xfrm>
          <a:off x="0" y="0"/>
          <a:ext cx="0" cy="0"/>
          <a:chOff x="0" y="0"/>
          <a:chExt cx="0" cy="0"/>
        </a:xfrm>
      </p:grpSpPr>
      <p:pic>
        <p:nvPicPr>
          <p:cNvPr id="665" name="Google Shape;665;p100"/>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66" name="Google Shape;666;p10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67" name="Google Shape;667;p10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68" name="Google Shape;668;p10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69" name="Google Shape;669;p10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70" name="Google Shape;670;p10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671"/>
        <p:cNvGrpSpPr/>
        <p:nvPr/>
      </p:nvGrpSpPr>
      <p:grpSpPr>
        <a:xfrm>
          <a:off x="0" y="0"/>
          <a:ext cx="0" cy="0"/>
          <a:chOff x="0" y="0"/>
          <a:chExt cx="0" cy="0"/>
        </a:xfrm>
      </p:grpSpPr>
      <p:pic>
        <p:nvPicPr>
          <p:cNvPr id="672" name="Google Shape;672;p10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73" name="Google Shape;673;p101"/>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674" name="Google Shape;674;p10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75" name="Google Shape;675;p10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76" name="Google Shape;676;p10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77" name="Google Shape;677;p10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678"/>
        <p:cNvGrpSpPr/>
        <p:nvPr/>
      </p:nvGrpSpPr>
      <p:grpSpPr>
        <a:xfrm>
          <a:off x="0" y="0"/>
          <a:ext cx="0" cy="0"/>
          <a:chOff x="0" y="0"/>
          <a:chExt cx="0" cy="0"/>
        </a:xfrm>
      </p:grpSpPr>
      <p:pic>
        <p:nvPicPr>
          <p:cNvPr id="679" name="Google Shape;679;p10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0" name="Google Shape;680;p102"/>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681" name="Google Shape;681;p10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82" name="Google Shape;682;p10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83" name="Google Shape;683;p10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84" name="Google Shape;684;p10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685"/>
        <p:cNvGrpSpPr/>
        <p:nvPr/>
      </p:nvGrpSpPr>
      <p:grpSpPr>
        <a:xfrm>
          <a:off x="0" y="0"/>
          <a:ext cx="0" cy="0"/>
          <a:chOff x="0" y="0"/>
          <a:chExt cx="0" cy="0"/>
        </a:xfrm>
      </p:grpSpPr>
      <p:pic>
        <p:nvPicPr>
          <p:cNvPr id="686" name="Google Shape;686;p10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7" name="Google Shape;687;p10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88" name="Google Shape;688;p10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89" name="Google Shape;689;p10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90" name="Google Shape;690;p10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91" name="Google Shape;691;p10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692"/>
        <p:cNvGrpSpPr/>
        <p:nvPr/>
      </p:nvGrpSpPr>
      <p:grpSpPr>
        <a:xfrm>
          <a:off x="0" y="0"/>
          <a:ext cx="0" cy="0"/>
          <a:chOff x="0" y="0"/>
          <a:chExt cx="0" cy="0"/>
        </a:xfrm>
      </p:grpSpPr>
      <p:pic>
        <p:nvPicPr>
          <p:cNvPr id="693" name="Google Shape;693;p10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94" name="Google Shape;694;p10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95" name="Google Shape;695;p10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696" name="Google Shape;696;p10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697" name="Google Shape;697;p10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698" name="Google Shape;698;p10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699"/>
        <p:cNvGrpSpPr/>
        <p:nvPr/>
      </p:nvGrpSpPr>
      <p:grpSpPr>
        <a:xfrm>
          <a:off x="0" y="0"/>
          <a:ext cx="0" cy="0"/>
          <a:chOff x="0" y="0"/>
          <a:chExt cx="0" cy="0"/>
        </a:xfrm>
      </p:grpSpPr>
      <p:pic>
        <p:nvPicPr>
          <p:cNvPr id="700" name="Google Shape;700;p10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1" name="Google Shape;701;p10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2" name="Google Shape;702;p10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703" name="Google Shape;703;p10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04" name="Google Shape;704;p10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05" name="Google Shape;705;p10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06"/>
        <p:cNvGrpSpPr/>
        <p:nvPr/>
      </p:nvGrpSpPr>
      <p:grpSpPr>
        <a:xfrm>
          <a:off x="0" y="0"/>
          <a:ext cx="0" cy="0"/>
          <a:chOff x="0" y="0"/>
          <a:chExt cx="0" cy="0"/>
        </a:xfrm>
      </p:grpSpPr>
      <p:pic>
        <p:nvPicPr>
          <p:cNvPr id="707" name="Google Shape;707;p10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8" name="Google Shape;708;p10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9" name="Google Shape;709;p106"/>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atin typeface="SimHei" panose="02010609060101010101" pitchFamily="49" charset="-122"/>
                <a:ea typeface="SimHei" panose="02010609060101010101" pitchFamily="49" charset="-122"/>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dirty="0"/>
          </a:p>
        </p:txBody>
      </p:sp>
      <p:sp>
        <p:nvSpPr>
          <p:cNvPr id="710" name="Google Shape;710;p106"/>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latin typeface="SimHei" panose="02010609060101010101" pitchFamily="49" charset="-122"/>
                <a:ea typeface="SimHei" panose="02010609060101010101" pitchFamily="49" charset="-122"/>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dirty="0"/>
          </a:p>
        </p:txBody>
      </p:sp>
      <p:sp>
        <p:nvSpPr>
          <p:cNvPr id="711" name="Google Shape;711;p106"/>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dirty="0"/>
          </a:p>
        </p:txBody>
      </p:sp>
      <p:pic>
        <p:nvPicPr>
          <p:cNvPr id="712" name="Google Shape;712;p10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50" Type="http://schemas.openxmlformats.org/officeDocument/2006/relationships/slideLayout" Target="../slideLayouts/slideLayout71.xml"/><Relationship Id="rId55" Type="http://schemas.openxmlformats.org/officeDocument/2006/relationships/slideLayout" Target="../slideLayouts/slideLayout76.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41" Type="http://schemas.openxmlformats.org/officeDocument/2006/relationships/slideLayout" Target="../slideLayouts/slideLayout62.xml"/><Relationship Id="rId54" Type="http://schemas.openxmlformats.org/officeDocument/2006/relationships/slideLayout" Target="../slideLayouts/slideLayout75.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3" Type="http://schemas.openxmlformats.org/officeDocument/2006/relationships/slideLayout" Target="../slideLayouts/slideLayout74.xml"/><Relationship Id="rId58" Type="http://schemas.openxmlformats.org/officeDocument/2006/relationships/slideLayout" Target="../slideLayouts/slideLayout79.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slideLayout" Target="../slideLayouts/slideLayout70.xml"/><Relationship Id="rId57" Type="http://schemas.openxmlformats.org/officeDocument/2006/relationships/slideLayout" Target="../slideLayouts/slideLayout78.xml"/><Relationship Id="rId61" Type="http://schemas.openxmlformats.org/officeDocument/2006/relationships/theme" Target="../theme/theme2.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52" Type="http://schemas.openxmlformats.org/officeDocument/2006/relationships/slideLayout" Target="../slideLayouts/slideLayout73.xml"/><Relationship Id="rId60" Type="http://schemas.openxmlformats.org/officeDocument/2006/relationships/slideLayout" Target="../slideLayouts/slideLayout8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slideLayout" Target="../slideLayouts/slideLayout69.xml"/><Relationship Id="rId56" Type="http://schemas.openxmlformats.org/officeDocument/2006/relationships/slideLayout" Target="../slideLayouts/slideLayout77.xml"/><Relationship Id="rId8" Type="http://schemas.openxmlformats.org/officeDocument/2006/relationships/slideLayout" Target="../slideLayouts/slideLayout29.xml"/><Relationship Id="rId51" Type="http://schemas.openxmlformats.org/officeDocument/2006/relationships/slideLayout" Target="../slideLayouts/slideLayout72.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59" Type="http://schemas.openxmlformats.org/officeDocument/2006/relationships/slideLayout" Target="../slideLayouts/slideLayout8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4.xml"/><Relationship Id="rId18" Type="http://schemas.openxmlformats.org/officeDocument/2006/relationships/slideLayout" Target="../slideLayouts/slideLayout99.xml"/><Relationship Id="rId26" Type="http://schemas.openxmlformats.org/officeDocument/2006/relationships/slideLayout" Target="../slideLayouts/slideLayout107.xml"/><Relationship Id="rId39" Type="http://schemas.openxmlformats.org/officeDocument/2006/relationships/slideLayout" Target="../slideLayouts/slideLayout120.xml"/><Relationship Id="rId21" Type="http://schemas.openxmlformats.org/officeDocument/2006/relationships/slideLayout" Target="../slideLayouts/slideLayout102.xml"/><Relationship Id="rId34" Type="http://schemas.openxmlformats.org/officeDocument/2006/relationships/slideLayout" Target="../slideLayouts/slideLayout115.xml"/><Relationship Id="rId42" Type="http://schemas.openxmlformats.org/officeDocument/2006/relationships/slideLayout" Target="../slideLayouts/slideLayout123.xml"/><Relationship Id="rId47" Type="http://schemas.openxmlformats.org/officeDocument/2006/relationships/slideLayout" Target="../slideLayouts/slideLayout128.xml"/><Relationship Id="rId50" Type="http://schemas.openxmlformats.org/officeDocument/2006/relationships/slideLayout" Target="../slideLayouts/slideLayout131.xml"/><Relationship Id="rId55" Type="http://schemas.openxmlformats.org/officeDocument/2006/relationships/slideLayout" Target="../slideLayouts/slideLayout136.xml"/><Relationship Id="rId63" Type="http://schemas.openxmlformats.org/officeDocument/2006/relationships/slideLayout" Target="../slideLayouts/slideLayout144.xml"/><Relationship Id="rId68" Type="http://schemas.openxmlformats.org/officeDocument/2006/relationships/slideLayout" Target="../slideLayouts/slideLayout149.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9" Type="http://schemas.openxmlformats.org/officeDocument/2006/relationships/slideLayout" Target="../slideLayouts/slideLayout110.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32" Type="http://schemas.openxmlformats.org/officeDocument/2006/relationships/slideLayout" Target="../slideLayouts/slideLayout113.xml"/><Relationship Id="rId37" Type="http://schemas.openxmlformats.org/officeDocument/2006/relationships/slideLayout" Target="../slideLayouts/slideLayout118.xml"/><Relationship Id="rId40" Type="http://schemas.openxmlformats.org/officeDocument/2006/relationships/slideLayout" Target="../slideLayouts/slideLayout121.xml"/><Relationship Id="rId45" Type="http://schemas.openxmlformats.org/officeDocument/2006/relationships/slideLayout" Target="../slideLayouts/slideLayout126.xml"/><Relationship Id="rId53" Type="http://schemas.openxmlformats.org/officeDocument/2006/relationships/slideLayout" Target="../slideLayouts/slideLayout134.xml"/><Relationship Id="rId58" Type="http://schemas.openxmlformats.org/officeDocument/2006/relationships/slideLayout" Target="../slideLayouts/slideLayout139.xml"/><Relationship Id="rId66" Type="http://schemas.openxmlformats.org/officeDocument/2006/relationships/slideLayout" Target="../slideLayouts/slideLayout147.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36" Type="http://schemas.openxmlformats.org/officeDocument/2006/relationships/slideLayout" Target="../slideLayouts/slideLayout117.xml"/><Relationship Id="rId49" Type="http://schemas.openxmlformats.org/officeDocument/2006/relationships/slideLayout" Target="../slideLayouts/slideLayout130.xml"/><Relationship Id="rId57" Type="http://schemas.openxmlformats.org/officeDocument/2006/relationships/slideLayout" Target="../slideLayouts/slideLayout138.xml"/><Relationship Id="rId61" Type="http://schemas.openxmlformats.org/officeDocument/2006/relationships/slideLayout" Target="../slideLayouts/slideLayout142.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31" Type="http://schemas.openxmlformats.org/officeDocument/2006/relationships/slideLayout" Target="../slideLayouts/slideLayout112.xml"/><Relationship Id="rId44" Type="http://schemas.openxmlformats.org/officeDocument/2006/relationships/slideLayout" Target="../slideLayouts/slideLayout125.xml"/><Relationship Id="rId52" Type="http://schemas.openxmlformats.org/officeDocument/2006/relationships/slideLayout" Target="../slideLayouts/slideLayout133.xml"/><Relationship Id="rId60" Type="http://schemas.openxmlformats.org/officeDocument/2006/relationships/slideLayout" Target="../slideLayouts/slideLayout141.xml"/><Relationship Id="rId65" Type="http://schemas.openxmlformats.org/officeDocument/2006/relationships/slideLayout" Target="../slideLayouts/slideLayout146.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slideLayout" Target="../slideLayouts/slideLayout111.xml"/><Relationship Id="rId35" Type="http://schemas.openxmlformats.org/officeDocument/2006/relationships/slideLayout" Target="../slideLayouts/slideLayout116.xml"/><Relationship Id="rId43" Type="http://schemas.openxmlformats.org/officeDocument/2006/relationships/slideLayout" Target="../slideLayouts/slideLayout124.xml"/><Relationship Id="rId48" Type="http://schemas.openxmlformats.org/officeDocument/2006/relationships/slideLayout" Target="../slideLayouts/slideLayout129.xml"/><Relationship Id="rId56" Type="http://schemas.openxmlformats.org/officeDocument/2006/relationships/slideLayout" Target="../slideLayouts/slideLayout137.xml"/><Relationship Id="rId64" Type="http://schemas.openxmlformats.org/officeDocument/2006/relationships/slideLayout" Target="../slideLayouts/slideLayout145.xml"/><Relationship Id="rId69" Type="http://schemas.openxmlformats.org/officeDocument/2006/relationships/slideLayout" Target="../slideLayouts/slideLayout150.xml"/><Relationship Id="rId8" Type="http://schemas.openxmlformats.org/officeDocument/2006/relationships/slideLayout" Target="../slideLayouts/slideLayout89.xml"/><Relationship Id="rId51" Type="http://schemas.openxmlformats.org/officeDocument/2006/relationships/slideLayout" Target="../slideLayouts/slideLayout132.xml"/><Relationship Id="rId3" Type="http://schemas.openxmlformats.org/officeDocument/2006/relationships/slideLayout" Target="../slideLayouts/slideLayout84.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33" Type="http://schemas.openxmlformats.org/officeDocument/2006/relationships/slideLayout" Target="../slideLayouts/slideLayout114.xml"/><Relationship Id="rId38" Type="http://schemas.openxmlformats.org/officeDocument/2006/relationships/slideLayout" Target="../slideLayouts/slideLayout119.xml"/><Relationship Id="rId46" Type="http://schemas.openxmlformats.org/officeDocument/2006/relationships/slideLayout" Target="../slideLayouts/slideLayout127.xml"/><Relationship Id="rId59" Type="http://schemas.openxmlformats.org/officeDocument/2006/relationships/slideLayout" Target="../slideLayouts/slideLayout140.xml"/><Relationship Id="rId67" Type="http://schemas.openxmlformats.org/officeDocument/2006/relationships/slideLayout" Target="../slideLayouts/slideLayout148.xml"/><Relationship Id="rId20" Type="http://schemas.openxmlformats.org/officeDocument/2006/relationships/slideLayout" Target="../slideLayouts/slideLayout101.xml"/><Relationship Id="rId41" Type="http://schemas.openxmlformats.org/officeDocument/2006/relationships/slideLayout" Target="../slideLayouts/slideLayout122.xml"/><Relationship Id="rId54" Type="http://schemas.openxmlformats.org/officeDocument/2006/relationships/slideLayout" Target="../slideLayouts/slideLayout135.xml"/><Relationship Id="rId62" Type="http://schemas.openxmlformats.org/officeDocument/2006/relationships/slideLayout" Target="../slideLayouts/slideLayout143.xml"/><Relationship Id="rId7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SimHei" panose="02010609060101010101" pitchFamily="49" charset="-122"/>
                <a:ea typeface="SimHei" panose="02010609060101010101" pitchFamily="49" charset="-122"/>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fld id="{00000000-1234-1234-1234-123412341234}" type="slidenum">
              <a:rPr lang="en" smtClean="0"/>
              <a:pPr/>
              <a:t>‹#›</a:t>
            </a:fld>
            <a:endParaRPr lang="en"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 id="2147483666" r:id="rId17"/>
    <p:sldLayoutId id="2147483668" r:id="rId18"/>
    <p:sldLayoutId id="2147483669" r:id="rId19"/>
    <p:sldLayoutId id="2147483670" r:id="rId20"/>
    <p:sldLayoutId id="2147483671"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42"/>
        <p:cNvGrpSpPr/>
        <p:nvPr/>
      </p:nvGrpSpPr>
      <p:grpSpPr>
        <a:xfrm>
          <a:off x="0" y="0"/>
          <a:ext cx="0" cy="0"/>
          <a:chOff x="0" y="0"/>
          <a:chExt cx="0" cy="0"/>
        </a:xfrm>
      </p:grpSpPr>
      <p:sp>
        <p:nvSpPr>
          <p:cNvPr id="143" name="Google Shape;143;p26"/>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144" name="Google Shape;144;p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dirty="0"/>
          </a:p>
        </p:txBody>
      </p:sp>
      <p:sp>
        <p:nvSpPr>
          <p:cNvPr id="145" name="Google Shape;145;p26"/>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lang="en-IE" dirty="0"/>
          </a:p>
        </p:txBody>
      </p:sp>
      <p:sp>
        <p:nvSpPr>
          <p:cNvPr id="146" name="Google Shape;146;p26"/>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dirty="0">
              <a:solidFill>
                <a:srgbClr val="424145"/>
              </a:solidFill>
              <a:latin typeface="SimHei" panose="02010609060101010101" pitchFamily="49" charset="-122"/>
              <a:ea typeface="SimHei" panose="02010609060101010101" pitchFamily="49" charset="-122"/>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 id="2147483729" r:id="rId57"/>
    <p:sldLayoutId id="2147483730" r:id="rId58"/>
    <p:sldLayoutId id="2147483731" r:id="rId59"/>
    <p:sldLayoutId id="2147483732"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575"/>
        <p:cNvGrpSpPr/>
        <p:nvPr/>
      </p:nvGrpSpPr>
      <p:grpSpPr>
        <a:xfrm>
          <a:off x="0" y="0"/>
          <a:ext cx="0" cy="0"/>
          <a:chOff x="0" y="0"/>
          <a:chExt cx="0" cy="0"/>
        </a:xfrm>
      </p:grpSpPr>
      <p:sp>
        <p:nvSpPr>
          <p:cNvPr id="576" name="Google Shape;576;p88"/>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577" name="Google Shape;577;p8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dirty="0"/>
          </a:p>
        </p:txBody>
      </p:sp>
      <p:sp>
        <p:nvSpPr>
          <p:cNvPr id="578" name="Google Shape;578;p88"/>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lang="en-IE" dirty="0"/>
          </a:p>
        </p:txBody>
      </p:sp>
      <p:sp>
        <p:nvSpPr>
          <p:cNvPr id="579" name="Google Shape;579;p88"/>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dirty="0">
              <a:solidFill>
                <a:srgbClr val="424145"/>
              </a:solidFill>
              <a:latin typeface="SimHei" panose="02010609060101010101" pitchFamily="49" charset="-122"/>
              <a:ea typeface="SimHei" panose="02010609060101010101" pitchFamily="49" charset="-122"/>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 id="2147483778" r:id="rId46"/>
    <p:sldLayoutId id="2147483779" r:id="rId47"/>
    <p:sldLayoutId id="2147483780" r:id="rId48"/>
    <p:sldLayoutId id="2147483781" r:id="rId49"/>
    <p:sldLayoutId id="2147483782" r:id="rId50"/>
    <p:sldLayoutId id="2147483783" r:id="rId51"/>
    <p:sldLayoutId id="2147483784" r:id="rId52"/>
    <p:sldLayoutId id="2147483785" r:id="rId53"/>
    <p:sldLayoutId id="2147483786" r:id="rId54"/>
    <p:sldLayoutId id="2147483787" r:id="rId55"/>
    <p:sldLayoutId id="2147483788" r:id="rId56"/>
    <p:sldLayoutId id="2147483789" r:id="rId57"/>
    <p:sldLayoutId id="2147483790" r:id="rId58"/>
    <p:sldLayoutId id="2147483791" r:id="rId59"/>
    <p:sldLayoutId id="2147483792" r:id="rId60"/>
    <p:sldLayoutId id="2147483793" r:id="rId61"/>
    <p:sldLayoutId id="2147483794" r:id="rId62"/>
    <p:sldLayoutId id="2147483795" r:id="rId63"/>
    <p:sldLayoutId id="2147483796" r:id="rId64"/>
    <p:sldLayoutId id="2147483797" r:id="rId65"/>
    <p:sldLayoutId id="2147483798" r:id="rId66"/>
    <p:sldLayoutId id="2147483799" r:id="rId67"/>
    <p:sldLayoutId id="2147483800" r:id="rId68"/>
    <p:sldLayoutId id="2147483801" r:id="rId6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hyperlink" Target="https://documentation.b2c.commercecloud.salesforce.com/DOC3/index.jsp?topic=%2Fcom.demandware.dochelp%2Fcontent%2Fb2c_commerce%2Ftopics%2Fpermissions%2Fb2c_bm_module_permissions.html" TargetMode="External"/><Relationship Id="rId2" Type="http://schemas.openxmlformats.org/officeDocument/2006/relationships/notesSlide" Target="../notesSlides/notesSlide10.xml"/><Relationship Id="rId1" Type="http://schemas.openxmlformats.org/officeDocument/2006/relationships/slideLayout" Target="../slideLayouts/slideLayout16.xml"/><Relationship Id="rId5" Type="http://schemas.openxmlformats.org/officeDocument/2006/relationships/hyperlink" Target="https://documentation.b2c.commercecloud.salesforce.com/DOC3/index.jsp?topic=%2Fcom.demandware.dochelp%2Fcontent%2Fb2c_commerce%2Ftopics%2Fpermissions%2Fb2c_using_web_dav_permissions.html" TargetMode="External"/><Relationship Id="rId4" Type="http://schemas.openxmlformats.org/officeDocument/2006/relationships/hyperlink" Target="https://documentation.b2c.commercecloud.salesforce.com/DOC3/index.jsp?topic=%2Fcom.demandware.dochelp%2Fcontent%2Fb2c_commerce%2Ftopics%2Fpermissions%2Fb2c_bm_functional_permissions.htm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xml"/><Relationship Id="rId1" Type="http://schemas.openxmlformats.org/officeDocument/2006/relationships/slideLayout" Target="../slideLayouts/slideLayout17.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8.xml"/><Relationship Id="rId1" Type="http://schemas.openxmlformats.org/officeDocument/2006/relationships/slideLayout" Target="../slideLayouts/slideLayout17.xml"/><Relationship Id="rId6" Type="http://schemas.openxmlformats.org/officeDocument/2006/relationships/image" Target="../media/image117.png"/><Relationship Id="rId5" Type="http://schemas.openxmlformats.org/officeDocument/2006/relationships/image" Target="../media/image111.png"/><Relationship Id="rId4" Type="http://schemas.openxmlformats.org/officeDocument/2006/relationships/image" Target="../media/image1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0.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User%20Inventory%20Template%20-%20B2C%20Commerce.xlsx" TargetMode="External"/><Relationship Id="rId2" Type="http://schemas.openxmlformats.org/officeDocument/2006/relationships/notesSlide" Target="../notesSlides/notesSlide21.xml"/><Relationship Id="rId1" Type="http://schemas.openxmlformats.org/officeDocument/2006/relationships/slideLayout" Target="../slideLayouts/slideLayout16.xml"/><Relationship Id="rId4" Type="http://schemas.openxmlformats.org/officeDocument/2006/relationships/image" Target="../media/image1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8" Type="http://schemas.openxmlformats.org/officeDocument/2006/relationships/hyperlink" Target="https://trailblazers.salesforce.com/_ui/core/chatter/groups/GroupProfilePage?g=0F93A000000Ty83" TargetMode="External"/><Relationship Id="rId3" Type="http://schemas.openxmlformats.org/officeDocument/2006/relationships/image" Target="../media/image2.png"/><Relationship Id="rId7" Type="http://schemas.openxmlformats.org/officeDocument/2006/relationships/hyperlink" Target="https://documentation.b2c.commercecloud.salesforce.com/DOC1/topic/com.demandware.dochelp/content/b2c_commerce/topics/jobs/b2c_job_creation_management.html?resultof=%22%6a%6f%62%73%22%20%22%6a%6f%62%22%20" TargetMode="External"/><Relationship Id="rId2" Type="http://schemas.openxmlformats.org/officeDocument/2006/relationships/notesSlide" Target="../notesSlides/notesSlide23.xml"/><Relationship Id="rId1" Type="http://schemas.openxmlformats.org/officeDocument/2006/relationships/slideLayout" Target="../slideLayouts/slideLayout83.xml"/><Relationship Id="rId6" Type="http://schemas.openxmlformats.org/officeDocument/2006/relationships/hyperlink" Target="https://documentation.b2c.commercecloud.salesforce.com/DOC1/topic/com.demandware.dochelp/content/b2c_commerce/topics/import_export/b2c_site_import_export.html?resultof=%22%73%69%74%65%22%20%22%69%6d%70%6f%72%74%22%20" TargetMode="External"/><Relationship Id="rId5" Type="http://schemas.openxmlformats.org/officeDocument/2006/relationships/hyperlink" Target="https://documentation.b2c.commercecloud.salesforce.com/DOC1/topic/com.demandware.dochelp/content/b2c_commerce/topics/replication/b2c_data_replication.html?resultof=%22%64%61%74%61%22%20%22%72%65%70%6c%69%63%61%74%69%6f%6e%22%20%22%72%65%70%6c%69%63%22%20" TargetMode="External"/><Relationship Id="rId4" Type="http://schemas.openxmlformats.org/officeDocument/2006/relationships/hyperlink" Target="https://documentation.b2c.commercecloud.salesforce.com/DOC1/topic/com.demandware.dochelp/content/b2c_commerce/topics/replication/b2c_code_replication.html?resultof=%22%63%6f%64%65%22%20%22%72%65%70%6c%69%63%61%74%69%6f%6e%22%20%22%72%65%70%6c%69%63%22%20"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hyperlink" Target="http://www.sfdc.co/CCMFA" TargetMode="External"/><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Google Shape;1083;p158"/>
          <p:cNvSpPr txBox="1">
            <a:spLocks noGrp="1"/>
          </p:cNvSpPr>
          <p:nvPr>
            <p:ph type="ctrTitle"/>
          </p:nvPr>
        </p:nvSpPr>
        <p:spPr>
          <a:xfrm>
            <a:off x="326925" y="2190125"/>
            <a:ext cx="4883100" cy="10470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1000"/>
              </a:spcBef>
              <a:spcAft>
                <a:spcPts val="0"/>
              </a:spcAft>
              <a:buNone/>
            </a:pPr>
            <a:r>
              <a:rPr lang="zh-CN" dirty="0">
                <a:solidFill>
                  <a:srgbClr val="073763"/>
                </a:solidFill>
              </a:rPr>
              <a:t>执行 B2C Commerce 用户审核</a:t>
            </a:r>
          </a:p>
        </p:txBody>
      </p:sp>
      <p:sp>
        <p:nvSpPr>
          <p:cNvPr id="1084" name="Google Shape;1084;p158"/>
          <p:cNvSpPr txBox="1"/>
          <p:nvPr/>
        </p:nvSpPr>
        <p:spPr>
          <a:xfrm>
            <a:off x="1551350" y="555825"/>
            <a:ext cx="2024100" cy="42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dirty="0">
                <a:solidFill>
                  <a:srgbClr val="073763"/>
                </a:solidFill>
                <a:latin typeface="SimHei" panose="02010609060101010101" pitchFamily="49" charset="-122"/>
                <a:ea typeface="SimHei" panose="02010609060101010101" pitchFamily="49" charset="-122"/>
                <a:cs typeface="Salesforce Sans"/>
                <a:sym typeface="Salesforce Sans"/>
              </a:rPr>
              <a:t>B2C Commerce Cloud</a:t>
            </a:r>
          </a:p>
        </p:txBody>
      </p:sp>
      <p:sp>
        <p:nvSpPr>
          <p:cNvPr id="1085" name="Google Shape;1085;p158"/>
          <p:cNvSpPr txBox="1"/>
          <p:nvPr/>
        </p:nvSpPr>
        <p:spPr>
          <a:xfrm>
            <a:off x="544812" y="3376450"/>
            <a:ext cx="1883100" cy="2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100" dirty="0">
                <a:latin typeface="SimHei" panose="02010609060101010101" pitchFamily="49" charset="-122"/>
                <a:ea typeface="SimHei" panose="02010609060101010101" pitchFamily="49" charset="-122"/>
              </a:rPr>
              <a:t>2021 年 1 月 12 日</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sp>
        <p:nvSpPr>
          <p:cNvPr id="1238" name="Google Shape;1238;p171"/>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sz="2600" dirty="0">
                <a:solidFill>
                  <a:srgbClr val="073763"/>
                </a:solidFill>
                <a:cs typeface="Salesforce Sans"/>
                <a:sym typeface="Salesforce Sans"/>
              </a:rPr>
              <a:t>商业管理平台权限</a:t>
            </a:r>
          </a:p>
        </p:txBody>
      </p:sp>
      <p:sp>
        <p:nvSpPr>
          <p:cNvPr id="1239" name="Google Shape;1239;p171"/>
          <p:cNvSpPr txBox="1">
            <a:spLocks noGrp="1"/>
          </p:cNvSpPr>
          <p:nvPr>
            <p:ph type="body" idx="4294967295"/>
          </p:nvPr>
        </p:nvSpPr>
        <p:spPr>
          <a:xfrm>
            <a:off x="321625" y="617181"/>
            <a:ext cx="6216600" cy="273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zh-CN" dirty="0">
                <a:solidFill>
                  <a:srgbClr val="073763"/>
                </a:solidFill>
                <a:cs typeface="Salesforce Sans"/>
                <a:sym typeface="Salesforce Sans"/>
              </a:rPr>
              <a:t>控制对商业管理平台功能的访问权限</a:t>
            </a:r>
          </a:p>
        </p:txBody>
      </p:sp>
      <p:sp>
        <p:nvSpPr>
          <p:cNvPr id="1240" name="Google Shape;1240;p171"/>
          <p:cNvSpPr txBox="1"/>
          <p:nvPr/>
        </p:nvSpPr>
        <p:spPr>
          <a:xfrm>
            <a:off x="321625" y="1020375"/>
            <a:ext cx="8285400" cy="3438000"/>
          </a:xfrm>
          <a:prstGeom prst="rect">
            <a:avLst/>
          </a:prstGeom>
          <a:noFill/>
          <a:ln>
            <a:noFill/>
          </a:ln>
        </p:spPr>
        <p:txBody>
          <a:bodyPr spcFirstLastPara="1" wrap="square" lIns="91425" tIns="91425" rIns="91425" bIns="91425" anchor="t" anchorCtr="0">
            <a:noAutofit/>
          </a:bodyPr>
          <a:lstStyle/>
          <a:p>
            <a:pPr marL="457200" lvl="0" indent="-317500" algn="l" rtl="0">
              <a:lnSpc>
                <a:spcPct val="150000"/>
              </a:lnSpc>
              <a:spcBef>
                <a:spcPts val="1200"/>
              </a:spcBef>
              <a:spcAft>
                <a:spcPts val="0"/>
              </a:spcAft>
              <a:buSzPts val="1400"/>
              <a:buChar char="★"/>
            </a:pPr>
            <a:r>
              <a:rPr lang="zh-CN" b="1" u="sng" dirty="0">
                <a:solidFill>
                  <a:srgbClr val="073763"/>
                </a:solidFill>
                <a:latin typeface="SimHei" panose="02010609060101010101" pitchFamily="49" charset="-122"/>
                <a:ea typeface="SimHei" panose="02010609060101010101" pitchFamily="49" charset="-122"/>
                <a:cs typeface="Salesforce Sans"/>
                <a:sym typeface="Salesforce Sans"/>
                <a:hlinkClick r:id="rId3">
                  <a:extLst>
                    <a:ext uri="{A12FA001-AC4F-418D-AE19-62706E023703}">
                      <ahyp:hlinkClr xmlns:ahyp="http://schemas.microsoft.com/office/drawing/2018/hyperlinkcolor" val="tx"/>
                    </a:ext>
                  </a:extLst>
                </a:hlinkClick>
              </a:rPr>
              <a:t>模块权限</a:t>
            </a:r>
            <a:r>
              <a:rPr lang="zh-CN" dirty="0">
                <a:latin typeface="SimHei" panose="02010609060101010101" pitchFamily="49" charset="-122"/>
                <a:ea typeface="SimHei" panose="02010609060101010101" pitchFamily="49" charset="-122"/>
                <a:cs typeface="Salesforce Sans"/>
                <a:sym typeface="Salesforce Sans"/>
              </a:rPr>
              <a:t> - </a:t>
            </a:r>
            <a:r>
              <a:rPr lang="zh-CN" dirty="0">
                <a:solidFill>
                  <a:srgbClr val="1C4587"/>
                </a:solidFill>
                <a:latin typeface="SimHei" panose="02010609060101010101" pitchFamily="49" charset="-122"/>
                <a:ea typeface="SimHei" panose="02010609060101010101" pitchFamily="49" charset="-122"/>
                <a:cs typeface="Salesforce Sans"/>
                <a:sym typeface="Salesforce Sans"/>
              </a:rPr>
              <a:t>启用对特定商业管理平台模块的访问权限</a:t>
            </a:r>
          </a:p>
          <a:p>
            <a:pPr marL="914400" lvl="1" indent="-317500" algn="l" rtl="0">
              <a:lnSpc>
                <a:spcPct val="150000"/>
              </a:lnSpc>
              <a:spcBef>
                <a:spcPts val="0"/>
              </a:spcBef>
              <a:spcAft>
                <a:spcPts val="0"/>
              </a:spcAft>
              <a:buClr>
                <a:srgbClr val="1C4587"/>
              </a:buClr>
              <a:buSzPts val="1400"/>
              <a:buFont typeface="Salesforce Sans"/>
              <a:buChar char="○"/>
            </a:pPr>
            <a:r>
              <a:rPr lang="zh-CN" dirty="0">
                <a:solidFill>
                  <a:srgbClr val="1C4587"/>
                </a:solidFill>
                <a:latin typeface="SimHei" panose="02010609060101010101" pitchFamily="49" charset="-122"/>
                <a:ea typeface="SimHei" panose="02010609060101010101" pitchFamily="49" charset="-122"/>
                <a:cs typeface="Salesforce Sans"/>
                <a:sym typeface="Salesforce Sans"/>
              </a:rPr>
              <a:t>只读 - 用户可查看模块，但无法编辑数据</a:t>
            </a:r>
          </a:p>
          <a:p>
            <a:pPr marL="914400" lvl="1" indent="-317500" algn="l" rtl="0">
              <a:lnSpc>
                <a:spcPct val="150000"/>
              </a:lnSpc>
              <a:spcBef>
                <a:spcPts val="0"/>
              </a:spcBef>
              <a:spcAft>
                <a:spcPts val="0"/>
              </a:spcAft>
              <a:buClr>
                <a:srgbClr val="1C4587"/>
              </a:buClr>
              <a:buSzPts val="1400"/>
              <a:buFont typeface="Salesforce Sans"/>
              <a:buChar char="○"/>
            </a:pPr>
            <a:r>
              <a:rPr lang="zh-CN" dirty="0">
                <a:solidFill>
                  <a:srgbClr val="1C4587"/>
                </a:solidFill>
                <a:latin typeface="SimHei" panose="02010609060101010101" pitchFamily="49" charset="-122"/>
                <a:ea typeface="SimHei" panose="02010609060101010101" pitchFamily="49" charset="-122"/>
                <a:cs typeface="Salesforce Sans"/>
                <a:sym typeface="Salesforce Sans"/>
              </a:rPr>
              <a:t>写入 - 用户可查看和编辑模块</a:t>
            </a:r>
          </a:p>
          <a:p>
            <a:pPr marL="457200" lvl="0" indent="-317500" algn="l" rtl="0">
              <a:lnSpc>
                <a:spcPct val="150000"/>
              </a:lnSpc>
              <a:spcBef>
                <a:spcPts val="0"/>
              </a:spcBef>
              <a:spcAft>
                <a:spcPts val="0"/>
              </a:spcAft>
              <a:buSzPts val="1400"/>
              <a:buChar char="★"/>
            </a:pPr>
            <a:r>
              <a:rPr lang="zh-CN" b="1" u="sng" dirty="0">
                <a:solidFill>
                  <a:srgbClr val="073763"/>
                </a:solidFill>
                <a:latin typeface="SimHei" panose="02010609060101010101" pitchFamily="49" charset="-122"/>
                <a:ea typeface="SimHei" panose="02010609060101010101" pitchFamily="49" charset="-122"/>
                <a:cs typeface="Salesforce Sans"/>
                <a:sym typeface="Salesforce Sans"/>
                <a:hlinkClick r:id="rId4">
                  <a:extLst>
                    <a:ext uri="{A12FA001-AC4F-418D-AE19-62706E023703}">
                      <ahyp:hlinkClr xmlns:ahyp="http://schemas.microsoft.com/office/drawing/2018/hyperlinkcolor" val="tx"/>
                    </a:ext>
                  </a:extLst>
                </a:hlinkClick>
              </a:rPr>
              <a:t>职能权限</a:t>
            </a:r>
            <a:r>
              <a:rPr lang="zh-CN" dirty="0">
                <a:latin typeface="SimHei" panose="02010609060101010101" pitchFamily="49" charset="-122"/>
                <a:ea typeface="SimHei" panose="02010609060101010101" pitchFamily="49" charset="-122"/>
                <a:cs typeface="Salesforce Sans"/>
                <a:sym typeface="Salesforce Sans"/>
              </a:rPr>
              <a:t> - 启用执行特定职能的访问权限</a:t>
            </a:r>
          </a:p>
          <a:p>
            <a:pPr marL="914400" lvl="1" indent="-317500" algn="l" rtl="0">
              <a:lnSpc>
                <a:spcPct val="150000"/>
              </a:lnSpc>
              <a:spcBef>
                <a:spcPts val="0"/>
              </a:spcBef>
              <a:spcAft>
                <a:spcPts val="0"/>
              </a:spcAft>
              <a:buClr>
                <a:srgbClr val="1C4587"/>
              </a:buClr>
              <a:buSzPts val="1400"/>
              <a:buFont typeface="Salesforce Sans"/>
              <a:buChar char="○"/>
            </a:pPr>
            <a:r>
              <a:rPr lang="zh-CN" dirty="0">
                <a:solidFill>
                  <a:srgbClr val="1C4587"/>
                </a:solidFill>
                <a:latin typeface="SimHei" panose="02010609060101010101" pitchFamily="49" charset="-122"/>
                <a:ea typeface="SimHei" panose="02010609060101010101" pitchFamily="49" charset="-122"/>
                <a:cs typeface="Salesforce Sans"/>
                <a:sym typeface="Salesforce Sans"/>
              </a:rPr>
              <a:t>示例：对于可代表任何客户登录的客服人员，他们需要职能权限 Login_On_Behalf。</a:t>
            </a:r>
          </a:p>
          <a:p>
            <a:pPr marL="457200" lvl="0" indent="-317500" algn="l" rtl="0">
              <a:lnSpc>
                <a:spcPct val="150000"/>
              </a:lnSpc>
              <a:spcBef>
                <a:spcPts val="0"/>
              </a:spcBef>
              <a:spcAft>
                <a:spcPts val="0"/>
              </a:spcAft>
              <a:buSzPts val="1400"/>
              <a:buChar char="★"/>
            </a:pPr>
            <a:r>
              <a:rPr lang="zh-CN" b="1" u="sng" dirty="0">
                <a:solidFill>
                  <a:srgbClr val="073763"/>
                </a:solidFill>
                <a:latin typeface="SimHei" panose="02010609060101010101" pitchFamily="49" charset="-122"/>
                <a:ea typeface="SimHei" panose="02010609060101010101" pitchFamily="49" charset="-122"/>
                <a:cs typeface="Salesforce Sans"/>
                <a:sym typeface="Salesforce Sans"/>
                <a:hlinkClick r:id="rId5">
                  <a:extLst>
                    <a:ext uri="{A12FA001-AC4F-418D-AE19-62706E023703}">
                      <ahyp:hlinkClr xmlns:ahyp="http://schemas.microsoft.com/office/drawing/2018/hyperlinkcolor" val="tx"/>
                    </a:ext>
                  </a:extLst>
                </a:hlinkClick>
              </a:rPr>
              <a:t>WebDAV 权限</a:t>
            </a:r>
            <a:r>
              <a:rPr lang="zh-CN" dirty="0">
                <a:latin typeface="SimHei" panose="02010609060101010101" pitchFamily="49" charset="-122"/>
                <a:ea typeface="SimHei" panose="02010609060101010101" pitchFamily="49" charset="-122"/>
                <a:cs typeface="Salesforce Sans"/>
                <a:sym typeface="Salesforce Sans"/>
              </a:rPr>
              <a:t> - </a:t>
            </a:r>
            <a:r>
              <a:rPr lang="zh-CN" dirty="0">
                <a:solidFill>
                  <a:srgbClr val="1C4587"/>
                </a:solidFill>
                <a:latin typeface="SimHei" panose="02010609060101010101" pitchFamily="49" charset="-122"/>
                <a:ea typeface="SimHei" panose="02010609060101010101" pitchFamily="49" charset="-122"/>
                <a:cs typeface="Salesforce Sans"/>
                <a:sym typeface="Salesforce Sans"/>
              </a:rPr>
              <a:t>启用对文件系统的访问权限 </a:t>
            </a:r>
          </a:p>
          <a:p>
            <a:pPr marL="914400" lvl="1" indent="-317500" algn="l" rtl="0">
              <a:lnSpc>
                <a:spcPct val="150000"/>
              </a:lnSpc>
              <a:spcBef>
                <a:spcPts val="0"/>
              </a:spcBef>
              <a:spcAft>
                <a:spcPts val="0"/>
              </a:spcAft>
              <a:buClr>
                <a:srgbClr val="1C4587"/>
              </a:buClr>
              <a:buSzPts val="1400"/>
              <a:buFont typeface="Salesforce Sans"/>
              <a:buChar char="○"/>
            </a:pPr>
            <a:r>
              <a:rPr lang="zh-CN" dirty="0">
                <a:solidFill>
                  <a:srgbClr val="1C4587"/>
                </a:solidFill>
                <a:latin typeface="SimHei" panose="02010609060101010101" pitchFamily="49" charset="-122"/>
                <a:ea typeface="SimHei" panose="02010609060101010101" pitchFamily="49" charset="-122"/>
                <a:cs typeface="Salesforce Sans"/>
                <a:sym typeface="Salesforce Sans"/>
              </a:rPr>
              <a:t>跟单员角色可能需要库或目录的访问权限，才可以上载图像。</a:t>
            </a:r>
          </a:p>
          <a:p>
            <a:pPr marL="914400" lvl="1" indent="-317500" algn="l" rtl="0">
              <a:lnSpc>
                <a:spcPct val="150000"/>
              </a:lnSpc>
              <a:spcBef>
                <a:spcPts val="0"/>
              </a:spcBef>
              <a:spcAft>
                <a:spcPts val="0"/>
              </a:spcAft>
              <a:buClr>
                <a:srgbClr val="1C4587"/>
              </a:buClr>
              <a:buSzPts val="1400"/>
              <a:buFont typeface="Salesforce Sans"/>
              <a:buChar char="○"/>
            </a:pPr>
            <a:r>
              <a:rPr lang="zh-CN" dirty="0">
                <a:solidFill>
                  <a:srgbClr val="1C4587"/>
                </a:solidFill>
                <a:latin typeface="SimHei" panose="02010609060101010101" pitchFamily="49" charset="-122"/>
                <a:ea typeface="SimHei" panose="02010609060101010101" pitchFamily="49" charset="-122"/>
                <a:cs typeface="Salesforce Sans"/>
                <a:sym typeface="Salesforce Sans"/>
              </a:rPr>
              <a:t>开发人员角色可能需要磁带和日志的访问权限，才可以支持工作量。</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5" name="Google Shape;1245;p172"/>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sz="2600" b="1" dirty="0">
                <a:solidFill>
                  <a:srgbClr val="073763"/>
                </a:solidFill>
                <a:cs typeface="Salesforce Sans"/>
                <a:sym typeface="Salesforce Sans"/>
              </a:rPr>
              <a:t>了解权限</a:t>
            </a:r>
          </a:p>
        </p:txBody>
      </p:sp>
      <p:sp>
        <p:nvSpPr>
          <p:cNvPr id="1246" name="Google Shape;1246;p172"/>
          <p:cNvSpPr txBox="1">
            <a:spLocks noGrp="1"/>
          </p:cNvSpPr>
          <p:nvPr>
            <p:ph type="body" idx="4294967295"/>
          </p:nvPr>
        </p:nvSpPr>
        <p:spPr>
          <a:xfrm>
            <a:off x="321625" y="660999"/>
            <a:ext cx="6216600" cy="306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zh-CN" sz="1700" dirty="0">
                <a:solidFill>
                  <a:srgbClr val="0B5394"/>
                </a:solidFill>
                <a:cs typeface="Salesforce Sans"/>
                <a:sym typeface="Salesforce Sans"/>
              </a:rPr>
              <a:t>帐户接管如何影响店面安全性</a:t>
            </a:r>
          </a:p>
        </p:txBody>
      </p:sp>
      <p:sp>
        <p:nvSpPr>
          <p:cNvPr id="1247" name="Google Shape;1247;p172"/>
          <p:cNvSpPr txBox="1"/>
          <p:nvPr/>
        </p:nvSpPr>
        <p:spPr>
          <a:xfrm>
            <a:off x="258200" y="1167900"/>
            <a:ext cx="8370600" cy="343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zh-CN" dirty="0">
                <a:solidFill>
                  <a:srgbClr val="1C4587"/>
                </a:solidFill>
                <a:highlight>
                  <a:srgbClr val="FFFFFF"/>
                </a:highlight>
                <a:latin typeface="SimHei" panose="02010609060101010101" pitchFamily="49" charset="-122"/>
                <a:ea typeface="SimHei" panose="02010609060101010101" pitchFamily="49" charset="-122"/>
                <a:cs typeface="Salesforce Sans"/>
                <a:sym typeface="Salesforce Sans"/>
              </a:rPr>
              <a:t>对平台中的特定模块拥有写入权限的用户，限制其数量，如下所示：</a:t>
            </a:r>
          </a:p>
          <a:p>
            <a:pPr marL="285750" lvl="0" indent="-196850" algn="l" rtl="0">
              <a:lnSpc>
                <a:spcPct val="115000"/>
              </a:lnSpc>
              <a:spcBef>
                <a:spcPts val="1200"/>
              </a:spcBef>
              <a:spcAft>
                <a:spcPts val="0"/>
              </a:spcAft>
              <a:buClr>
                <a:srgbClr val="1C4587"/>
              </a:buClr>
              <a:buSzPts val="1300"/>
              <a:buChar char="●"/>
            </a:pPr>
            <a:r>
              <a:rPr lang="zh-CN" sz="1300" b="1" dirty="0">
                <a:solidFill>
                  <a:srgbClr val="1C4587"/>
                </a:solidFill>
                <a:latin typeface="SimHei" panose="02010609060101010101" pitchFamily="49" charset="-122"/>
                <a:ea typeface="SimHei" panose="02010609060101010101" pitchFamily="49" charset="-122"/>
                <a:cs typeface="Salesforce Sans"/>
                <a:sym typeface="Salesforce Sans"/>
              </a:rPr>
              <a:t>目录：</a:t>
            </a:r>
            <a:r>
              <a:rPr lang="zh-CN" sz="1300" dirty="0">
                <a:solidFill>
                  <a:srgbClr val="1C4587"/>
                </a:solidFill>
                <a:latin typeface="SimHei" panose="02010609060101010101" pitchFamily="49" charset="-122"/>
                <a:ea typeface="SimHei" panose="02010609060101010101" pitchFamily="49" charset="-122"/>
                <a:cs typeface="Salesforce Sans"/>
                <a:sym typeface="Salesforce Sans"/>
              </a:rPr>
              <a:t>类别 - 横幅、URL、调出消息、长和短描述</a:t>
            </a:r>
          </a:p>
          <a:p>
            <a:pPr marL="285750" lvl="0" indent="-196850" algn="l" rtl="0">
              <a:lnSpc>
                <a:spcPct val="115000"/>
              </a:lnSpc>
              <a:spcBef>
                <a:spcPts val="0"/>
              </a:spcBef>
              <a:spcAft>
                <a:spcPts val="0"/>
              </a:spcAft>
              <a:buClr>
                <a:srgbClr val="1C4587"/>
              </a:buClr>
              <a:buSzPts val="1300"/>
              <a:buChar char="●"/>
            </a:pPr>
            <a:r>
              <a:rPr lang="zh-CN" sz="1300" b="1" dirty="0">
                <a:solidFill>
                  <a:srgbClr val="1C4587"/>
                </a:solidFill>
                <a:latin typeface="SimHei" panose="02010609060101010101" pitchFamily="49" charset="-122"/>
                <a:ea typeface="SimHei" panose="02010609060101010101" pitchFamily="49" charset="-122"/>
                <a:cs typeface="Salesforce Sans"/>
                <a:sym typeface="Salesforce Sans"/>
              </a:rPr>
              <a:t>产品</a:t>
            </a:r>
            <a:r>
              <a:rPr lang="zh-CN" sz="1300" dirty="0">
                <a:solidFill>
                  <a:srgbClr val="1C4587"/>
                </a:solidFill>
                <a:latin typeface="SimHei" panose="02010609060101010101" pitchFamily="49" charset="-122"/>
                <a:ea typeface="SimHei" panose="02010609060101010101" pitchFamily="49" charset="-122"/>
                <a:cs typeface="Salesforce Sans"/>
                <a:sym typeface="Salesforce Sans"/>
              </a:rPr>
              <a:t>：长描述、短描述、选项卡描述、选项卡详细信息</a:t>
            </a:r>
          </a:p>
          <a:p>
            <a:pPr marL="285750" lvl="0" indent="-196850" algn="l" rtl="0">
              <a:lnSpc>
                <a:spcPct val="115000"/>
              </a:lnSpc>
              <a:spcBef>
                <a:spcPts val="0"/>
              </a:spcBef>
              <a:spcAft>
                <a:spcPts val="0"/>
              </a:spcAft>
              <a:buClr>
                <a:srgbClr val="1C4587"/>
              </a:buClr>
              <a:buSzPts val="1300"/>
              <a:buChar char="●"/>
            </a:pPr>
            <a:r>
              <a:rPr lang="zh-CN" sz="1300" b="1" dirty="0">
                <a:solidFill>
                  <a:srgbClr val="1C4587"/>
                </a:solidFill>
                <a:latin typeface="SimHei" panose="02010609060101010101" pitchFamily="49" charset="-122"/>
                <a:ea typeface="SimHei" panose="02010609060101010101" pitchFamily="49" charset="-122"/>
                <a:cs typeface="Salesforce Sans"/>
                <a:sym typeface="Salesforce Sans"/>
              </a:rPr>
              <a:t>推荐</a:t>
            </a:r>
            <a:r>
              <a:rPr lang="zh-CN" sz="1300" dirty="0">
                <a:solidFill>
                  <a:srgbClr val="1C4587"/>
                </a:solidFill>
                <a:latin typeface="SimHei" panose="02010609060101010101" pitchFamily="49" charset="-122"/>
                <a:ea typeface="SimHei" panose="02010609060101010101" pitchFamily="49" charset="-122"/>
                <a:cs typeface="Salesforce Sans"/>
                <a:sym typeface="Salesforce Sans"/>
              </a:rPr>
              <a:t>：调出消息、长描述、短描述</a:t>
            </a:r>
          </a:p>
          <a:p>
            <a:pPr marL="285750" lvl="0" indent="-196850" algn="l" rtl="0">
              <a:lnSpc>
                <a:spcPct val="115000"/>
              </a:lnSpc>
              <a:spcBef>
                <a:spcPts val="0"/>
              </a:spcBef>
              <a:spcAft>
                <a:spcPts val="0"/>
              </a:spcAft>
              <a:buClr>
                <a:srgbClr val="1C4587"/>
              </a:buClr>
              <a:buSzPts val="1300"/>
              <a:buChar char="●"/>
            </a:pPr>
            <a:r>
              <a:rPr lang="zh-CN" sz="1300" b="1" dirty="0">
                <a:solidFill>
                  <a:srgbClr val="1C4587"/>
                </a:solidFill>
                <a:latin typeface="SimHei" panose="02010609060101010101" pitchFamily="49" charset="-122"/>
                <a:ea typeface="SimHei" panose="02010609060101010101" pitchFamily="49" charset="-122"/>
                <a:cs typeface="Salesforce Sans"/>
                <a:sym typeface="Salesforce Sans"/>
              </a:rPr>
              <a:t>内容</a:t>
            </a:r>
            <a:r>
              <a:rPr lang="zh-CN" sz="1300" dirty="0">
                <a:solidFill>
                  <a:srgbClr val="1C4587"/>
                </a:solidFill>
                <a:latin typeface="SimHei" panose="02010609060101010101" pitchFamily="49" charset="-122"/>
                <a:ea typeface="SimHei" panose="02010609060101010101" pitchFamily="49" charset="-122"/>
                <a:cs typeface="Salesforce Sans"/>
                <a:sym typeface="Salesforce Sans"/>
              </a:rPr>
              <a:t>：正文、内容资产</a:t>
            </a:r>
          </a:p>
          <a:p>
            <a:pPr marL="285750" lvl="0" indent="-196850" algn="l" rtl="0">
              <a:lnSpc>
                <a:spcPct val="115000"/>
              </a:lnSpc>
              <a:spcBef>
                <a:spcPts val="0"/>
              </a:spcBef>
              <a:spcAft>
                <a:spcPts val="0"/>
              </a:spcAft>
              <a:buClr>
                <a:srgbClr val="1C4587"/>
              </a:buClr>
              <a:buSzPts val="1300"/>
              <a:buChar char="●"/>
            </a:pPr>
            <a:r>
              <a:rPr lang="zh-CN" sz="1300" b="1" dirty="0">
                <a:solidFill>
                  <a:srgbClr val="1C4587"/>
                </a:solidFill>
                <a:latin typeface="SimHei" panose="02010609060101010101" pitchFamily="49" charset="-122"/>
                <a:ea typeface="SimHei" panose="02010609060101010101" pitchFamily="49" charset="-122"/>
                <a:cs typeface="Salesforce Sans"/>
                <a:sym typeface="Salesforce Sans"/>
              </a:rPr>
              <a:t>内容槽配置</a:t>
            </a:r>
            <a:r>
              <a:rPr lang="zh-CN" sz="1300" dirty="0">
                <a:solidFill>
                  <a:srgbClr val="1C4587"/>
                </a:solidFill>
                <a:latin typeface="SimHei" panose="02010609060101010101" pitchFamily="49" charset="-122"/>
                <a:ea typeface="SimHei" panose="02010609060101010101" pitchFamily="49" charset="-122"/>
                <a:cs typeface="Salesforce Sans"/>
                <a:sym typeface="Salesforce Sans"/>
              </a:rPr>
              <a:t>：正文、调出</a:t>
            </a:r>
          </a:p>
          <a:p>
            <a:pPr marL="285750" lvl="0" indent="-196850" algn="l" rtl="0">
              <a:lnSpc>
                <a:spcPct val="115000"/>
              </a:lnSpc>
              <a:spcBef>
                <a:spcPts val="0"/>
              </a:spcBef>
              <a:spcAft>
                <a:spcPts val="0"/>
              </a:spcAft>
              <a:buClr>
                <a:srgbClr val="1C4587"/>
              </a:buClr>
              <a:buSzPts val="1300"/>
              <a:buChar char="●"/>
            </a:pPr>
            <a:r>
              <a:rPr lang="zh-CN" sz="1300" b="1" dirty="0">
                <a:solidFill>
                  <a:srgbClr val="1C4587"/>
                </a:solidFill>
                <a:latin typeface="SimHei" panose="02010609060101010101" pitchFamily="49" charset="-122"/>
                <a:ea typeface="SimHei" panose="02010609060101010101" pitchFamily="49" charset="-122"/>
                <a:cs typeface="Salesforce Sans"/>
                <a:sym typeface="Salesforce Sans"/>
              </a:rPr>
              <a:t>促销</a:t>
            </a:r>
            <a:r>
              <a:rPr lang="zh-CN" sz="1300" dirty="0">
                <a:solidFill>
                  <a:srgbClr val="1C4587"/>
                </a:solidFill>
                <a:latin typeface="SimHei" panose="02010609060101010101" pitchFamily="49" charset="-122"/>
                <a:ea typeface="SimHei" panose="02010609060101010101" pitchFamily="49" charset="-122"/>
                <a:cs typeface="Salesforce Sans"/>
                <a:sym typeface="Salesforce Sans"/>
              </a:rPr>
              <a:t>：调出消息、描述、详细信息</a:t>
            </a:r>
          </a:p>
          <a:p>
            <a:pPr marL="285750" lvl="0" indent="-196850" algn="l" rtl="0">
              <a:lnSpc>
                <a:spcPct val="115000"/>
              </a:lnSpc>
              <a:spcBef>
                <a:spcPts val="0"/>
              </a:spcBef>
              <a:spcAft>
                <a:spcPts val="0"/>
              </a:spcAft>
              <a:buClr>
                <a:srgbClr val="1C4587"/>
              </a:buClr>
              <a:buSzPts val="1300"/>
              <a:buChar char="●"/>
            </a:pPr>
            <a:r>
              <a:rPr lang="zh-CN" sz="1300" b="1" dirty="0">
                <a:solidFill>
                  <a:srgbClr val="1C4587"/>
                </a:solidFill>
                <a:latin typeface="SimHei" panose="02010609060101010101" pitchFamily="49" charset="-122"/>
                <a:ea typeface="SimHei" panose="02010609060101010101" pitchFamily="49" charset="-122"/>
                <a:cs typeface="Salesforce Sans"/>
                <a:sym typeface="Salesforce Sans"/>
              </a:rPr>
              <a:t>付款方式</a:t>
            </a:r>
            <a:r>
              <a:rPr lang="zh-CN" sz="1300" dirty="0">
                <a:solidFill>
                  <a:srgbClr val="1C4587"/>
                </a:solidFill>
                <a:latin typeface="SimHei" panose="02010609060101010101" pitchFamily="49" charset="-122"/>
                <a:ea typeface="SimHei" panose="02010609060101010101" pitchFamily="49" charset="-122"/>
                <a:cs typeface="Salesforce Sans"/>
                <a:sym typeface="Salesforce Sans"/>
              </a:rPr>
              <a:t>：方式描述、信用卡描述</a:t>
            </a:r>
          </a:p>
          <a:p>
            <a:pPr marL="285750" lvl="0" indent="-196850" algn="l" rtl="0">
              <a:lnSpc>
                <a:spcPct val="115000"/>
              </a:lnSpc>
              <a:spcBef>
                <a:spcPts val="0"/>
              </a:spcBef>
              <a:spcAft>
                <a:spcPts val="0"/>
              </a:spcAft>
              <a:buClr>
                <a:srgbClr val="1C4587"/>
              </a:buClr>
              <a:buSzPts val="1300"/>
              <a:buChar char="●"/>
            </a:pPr>
            <a:r>
              <a:rPr lang="zh-CN" sz="1300" b="1" dirty="0">
                <a:solidFill>
                  <a:srgbClr val="1C4587"/>
                </a:solidFill>
                <a:latin typeface="SimHei" panose="02010609060101010101" pitchFamily="49" charset="-122"/>
                <a:ea typeface="SimHei" panose="02010609060101010101" pitchFamily="49" charset="-122"/>
                <a:cs typeface="Salesforce Sans"/>
                <a:sym typeface="Salesforce Sans"/>
              </a:rPr>
              <a:t>商店</a:t>
            </a:r>
            <a:r>
              <a:rPr lang="zh-CN" sz="1300" dirty="0">
                <a:solidFill>
                  <a:srgbClr val="1C4587"/>
                </a:solidFill>
                <a:latin typeface="SimHei" panose="02010609060101010101" pitchFamily="49" charset="-122"/>
                <a:ea typeface="SimHei" panose="02010609060101010101" pitchFamily="49" charset="-122"/>
                <a:cs typeface="Salesforce Sans"/>
                <a:sym typeface="Salesforce Sans"/>
              </a:rPr>
              <a:t>：商店事件、商店时间</a:t>
            </a:r>
          </a:p>
          <a:p>
            <a:pPr marL="285750" lvl="0" indent="-196850" algn="l" rtl="0">
              <a:lnSpc>
                <a:spcPct val="115000"/>
              </a:lnSpc>
              <a:spcBef>
                <a:spcPts val="0"/>
              </a:spcBef>
              <a:spcAft>
                <a:spcPts val="0"/>
              </a:spcAft>
              <a:buClr>
                <a:srgbClr val="1C4587"/>
              </a:buClr>
              <a:buSzPts val="1300"/>
              <a:buFont typeface="Salesforce Sans"/>
              <a:buChar char="●"/>
            </a:pPr>
            <a:r>
              <a:rPr lang="zh-CN" sz="1300" b="1" dirty="0">
                <a:solidFill>
                  <a:srgbClr val="1C4587"/>
                </a:solidFill>
                <a:latin typeface="SimHei" panose="02010609060101010101" pitchFamily="49" charset="-122"/>
                <a:ea typeface="SimHei" panose="02010609060101010101" pitchFamily="49" charset="-122"/>
                <a:cs typeface="Salesforce Sans"/>
                <a:sym typeface="Salesforce Sans"/>
              </a:rPr>
              <a:t>WebDAV</a:t>
            </a:r>
            <a:r>
              <a:rPr lang="zh-CN" sz="1300" dirty="0">
                <a:solidFill>
                  <a:srgbClr val="1C4587"/>
                </a:solidFill>
                <a:latin typeface="SimHei" panose="02010609060101010101" pitchFamily="49" charset="-122"/>
                <a:ea typeface="SimHei" panose="02010609060101010101" pitchFamily="49" charset="-122"/>
                <a:cs typeface="Salesforce Sans"/>
                <a:sym typeface="Salesforce Sans"/>
              </a:rPr>
              <a:t>：对磁带、目录、库的写入访问权限</a:t>
            </a:r>
          </a:p>
          <a:p>
            <a:pPr marL="0" lvl="0" indent="0" algn="l" rtl="0">
              <a:lnSpc>
                <a:spcPct val="115000"/>
              </a:lnSpc>
              <a:spcBef>
                <a:spcPts val="1200"/>
              </a:spcBef>
              <a:spcAft>
                <a:spcPts val="1200"/>
              </a:spcAft>
              <a:buNone/>
            </a:pPr>
            <a:endParaRPr sz="1100" dirty="0">
              <a:solidFill>
                <a:srgbClr val="434343"/>
              </a:solidFill>
              <a:latin typeface="SimHei" panose="02010609060101010101" pitchFamily="49" charset="-122"/>
              <a:ea typeface="SimHei" panose="02010609060101010101" pitchFamily="49" charset="-122"/>
              <a:cs typeface="Salesforce Sans"/>
              <a:sym typeface="Salesforce Sans"/>
            </a:endParaRPr>
          </a:p>
        </p:txBody>
      </p:sp>
      <p:sp>
        <p:nvSpPr>
          <p:cNvPr id="1248" name="Google Shape;1248;p172"/>
          <p:cNvSpPr/>
          <p:nvPr/>
        </p:nvSpPr>
        <p:spPr>
          <a:xfrm>
            <a:off x="7023250" y="2096650"/>
            <a:ext cx="1518300" cy="1518300"/>
          </a:xfrm>
          <a:prstGeom prst="ellipse">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zh-CN" b="1" dirty="0">
                <a:solidFill>
                  <a:srgbClr val="666666"/>
                </a:solidFill>
                <a:latin typeface="SimHei" panose="02010609060101010101" pitchFamily="49" charset="-122"/>
                <a:ea typeface="SimHei" panose="02010609060101010101" pitchFamily="49" charset="-122"/>
              </a:rPr>
              <a:t>适用于所有人的管理员访问权限</a:t>
            </a:r>
          </a:p>
        </p:txBody>
      </p:sp>
      <p:cxnSp>
        <p:nvCxnSpPr>
          <p:cNvPr id="1249" name="Google Shape;1249;p172"/>
          <p:cNvCxnSpPr/>
          <p:nvPr/>
        </p:nvCxnSpPr>
        <p:spPr>
          <a:xfrm flipH="1">
            <a:off x="7245500" y="2319000"/>
            <a:ext cx="1073700" cy="1073700"/>
          </a:xfrm>
          <a:prstGeom prst="straightConnector1">
            <a:avLst/>
          </a:prstGeom>
          <a:noFill/>
          <a:ln w="19050" cap="flat" cmpd="sng">
            <a:solidFill>
              <a:srgbClr val="FF0000"/>
            </a:solidFill>
            <a:prstDash val="solid"/>
            <a:round/>
            <a:headEnd type="none" w="med" len="med"/>
            <a:tailEnd type="non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pic>
        <p:nvPicPr>
          <p:cNvPr id="1254" name="Google Shape;1254;p173" descr="Apple-Thunderbolt-Display_2016_Cutout.png"/>
          <p:cNvPicPr preferRelativeResize="0"/>
          <p:nvPr/>
        </p:nvPicPr>
        <p:blipFill rotWithShape="1">
          <a:blip r:embed="rId3">
            <a:alphaModFix/>
          </a:blip>
          <a:srcRect/>
          <a:stretch/>
        </p:blipFill>
        <p:spPr>
          <a:xfrm>
            <a:off x="4539475" y="1527676"/>
            <a:ext cx="4270942" cy="3193834"/>
          </a:xfrm>
          <a:prstGeom prst="rect">
            <a:avLst/>
          </a:prstGeom>
          <a:noFill/>
          <a:ln>
            <a:noFill/>
          </a:ln>
        </p:spPr>
      </p:pic>
      <p:sp>
        <p:nvSpPr>
          <p:cNvPr id="1255" name="Google Shape;1255;p173"/>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sz="2600" dirty="0">
                <a:solidFill>
                  <a:srgbClr val="073763"/>
                </a:solidFill>
                <a:cs typeface="Salesforce Sans"/>
                <a:sym typeface="Salesforce Sans"/>
              </a:rPr>
              <a:t>商业管理平台角色</a:t>
            </a:r>
          </a:p>
        </p:txBody>
      </p:sp>
      <p:sp>
        <p:nvSpPr>
          <p:cNvPr id="1256" name="Google Shape;1256;p173"/>
          <p:cNvSpPr txBox="1">
            <a:spLocks noGrp="1"/>
          </p:cNvSpPr>
          <p:nvPr>
            <p:ph type="body" idx="2"/>
          </p:nvPr>
        </p:nvSpPr>
        <p:spPr>
          <a:xfrm>
            <a:off x="321625" y="617186"/>
            <a:ext cx="6216600" cy="3600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zh-CN">
                <a:solidFill>
                  <a:srgbClr val="0B5394"/>
                </a:solidFill>
              </a:rPr>
              <a:t>按功能或职能分组权限</a:t>
            </a:r>
          </a:p>
        </p:txBody>
      </p:sp>
      <p:pic>
        <p:nvPicPr>
          <p:cNvPr id="1257" name="Google Shape;1257;p173"/>
          <p:cNvPicPr preferRelativeResize="0"/>
          <p:nvPr/>
        </p:nvPicPr>
        <p:blipFill rotWithShape="1">
          <a:blip r:embed="rId4">
            <a:alphaModFix amt="46000"/>
          </a:blip>
          <a:srcRect/>
          <a:stretch/>
        </p:blipFill>
        <p:spPr>
          <a:xfrm>
            <a:off x="4400115" y="4573143"/>
            <a:ext cx="4696643" cy="273878"/>
          </a:xfrm>
          <a:prstGeom prst="rect">
            <a:avLst/>
          </a:prstGeom>
          <a:noFill/>
          <a:ln>
            <a:noFill/>
          </a:ln>
        </p:spPr>
      </p:pic>
      <p:pic>
        <p:nvPicPr>
          <p:cNvPr id="1258" name="Google Shape;1258;p173" descr="Group"/>
          <p:cNvPicPr preferRelativeResize="0"/>
          <p:nvPr/>
        </p:nvPicPr>
        <p:blipFill rotWithShape="1">
          <a:blip r:embed="rId5">
            <a:alphaModFix/>
          </a:blip>
          <a:srcRect/>
          <a:stretch/>
        </p:blipFill>
        <p:spPr>
          <a:xfrm>
            <a:off x="4705993" y="1699878"/>
            <a:ext cx="3931646" cy="81909"/>
          </a:xfrm>
          <a:prstGeom prst="rect">
            <a:avLst/>
          </a:prstGeom>
          <a:noFill/>
          <a:ln>
            <a:noFill/>
          </a:ln>
        </p:spPr>
      </p:pic>
      <p:sp>
        <p:nvSpPr>
          <p:cNvPr id="1259" name="Google Shape;1259;p173"/>
          <p:cNvSpPr txBox="1"/>
          <p:nvPr/>
        </p:nvSpPr>
        <p:spPr>
          <a:xfrm>
            <a:off x="180475" y="1096575"/>
            <a:ext cx="4161000" cy="3937500"/>
          </a:xfrm>
          <a:prstGeom prst="rect">
            <a:avLst/>
          </a:prstGeom>
          <a:noFill/>
          <a:ln>
            <a:noFill/>
          </a:ln>
        </p:spPr>
        <p:txBody>
          <a:bodyPr spcFirstLastPara="1" wrap="square" lIns="91425" tIns="91425" rIns="91425" bIns="91425" anchor="t" anchorCtr="0">
            <a:noAutofit/>
          </a:bodyPr>
          <a:lstStyle/>
          <a:p>
            <a:pPr marL="0" lvl="0" indent="0" algn="l" rtl="0">
              <a:spcBef>
                <a:spcPts val="1200"/>
              </a:spcBef>
              <a:spcAft>
                <a:spcPts val="0"/>
              </a:spcAft>
              <a:buNone/>
            </a:pPr>
            <a:r>
              <a:rPr lang="zh-CN" sz="1600" b="1" dirty="0">
                <a:solidFill>
                  <a:srgbClr val="1C4587"/>
                </a:solidFill>
                <a:latin typeface="SimHei" panose="02010609060101010101" pitchFamily="49" charset="-122"/>
                <a:ea typeface="SimHei" panose="02010609060101010101" pitchFamily="49" charset="-122"/>
                <a:cs typeface="Salesforce Sans"/>
                <a:sym typeface="Salesforce Sans"/>
              </a:rPr>
              <a:t>角色是命名权限组</a:t>
            </a:r>
          </a:p>
          <a:p>
            <a:pPr marL="0" lvl="0" indent="0" algn="l" rtl="0">
              <a:lnSpc>
                <a:spcPct val="100000"/>
              </a:lnSpc>
              <a:spcBef>
                <a:spcPts val="1200"/>
              </a:spcBef>
              <a:spcAft>
                <a:spcPts val="0"/>
              </a:spcAft>
              <a:buNone/>
            </a:pPr>
            <a:r>
              <a:rPr lang="zh-CN" b="1" dirty="0">
                <a:solidFill>
                  <a:srgbClr val="434343"/>
                </a:solidFill>
                <a:latin typeface="SimHei" panose="02010609060101010101" pitchFamily="49" charset="-122"/>
                <a:ea typeface="SimHei" panose="02010609060101010101" pitchFamily="49" charset="-122"/>
                <a:cs typeface="Salesforce Sans"/>
                <a:sym typeface="Salesforce Sans"/>
              </a:rPr>
              <a:t>基于业务职能的角色示例：</a:t>
            </a:r>
          </a:p>
          <a:p>
            <a:pPr marL="0" lvl="0" indent="0" algn="l" rtl="0">
              <a:lnSpc>
                <a:spcPct val="100000"/>
              </a:lnSpc>
              <a:spcBef>
                <a:spcPts val="1200"/>
              </a:spcBef>
              <a:spcAft>
                <a:spcPts val="0"/>
              </a:spcAft>
              <a:buNone/>
            </a:pPr>
            <a:r>
              <a:rPr lang="zh-CN" dirty="0">
                <a:solidFill>
                  <a:srgbClr val="434343"/>
                </a:solidFill>
                <a:latin typeface="SimHei" panose="02010609060101010101" pitchFamily="49" charset="-122"/>
                <a:ea typeface="SimHei" panose="02010609060101010101" pitchFamily="49" charset="-122"/>
                <a:cs typeface="Salesforce Sans"/>
                <a:sym typeface="Salesforce Sans"/>
              </a:rPr>
              <a:t>跟单员</a:t>
            </a:r>
          </a:p>
          <a:p>
            <a:pPr marL="0" lvl="0" indent="0" algn="l" rtl="0">
              <a:lnSpc>
                <a:spcPct val="100000"/>
              </a:lnSpc>
              <a:spcBef>
                <a:spcPts val="1200"/>
              </a:spcBef>
              <a:spcAft>
                <a:spcPts val="0"/>
              </a:spcAft>
              <a:buNone/>
            </a:pPr>
            <a:r>
              <a:rPr lang="zh-CN" dirty="0">
                <a:solidFill>
                  <a:srgbClr val="434343"/>
                </a:solidFill>
                <a:latin typeface="SimHei" panose="02010609060101010101" pitchFamily="49" charset="-122"/>
                <a:ea typeface="SimHei" panose="02010609060101010101" pitchFamily="49" charset="-122"/>
                <a:cs typeface="Salesforce Sans"/>
                <a:sym typeface="Salesforce Sans"/>
              </a:rPr>
              <a:t>SEO 分析师</a:t>
            </a:r>
          </a:p>
          <a:p>
            <a:pPr marL="0" lvl="0" indent="0" algn="l" rtl="0">
              <a:lnSpc>
                <a:spcPct val="100000"/>
              </a:lnSpc>
              <a:spcBef>
                <a:spcPts val="1200"/>
              </a:spcBef>
              <a:spcAft>
                <a:spcPts val="0"/>
              </a:spcAft>
              <a:buNone/>
            </a:pPr>
            <a:r>
              <a:rPr lang="zh-CN" dirty="0">
                <a:solidFill>
                  <a:srgbClr val="434343"/>
                </a:solidFill>
                <a:latin typeface="SimHei" panose="02010609060101010101" pitchFamily="49" charset="-122"/>
                <a:ea typeface="SimHei" panose="02010609060101010101" pitchFamily="49" charset="-122"/>
                <a:cs typeface="Salesforce Sans"/>
                <a:sym typeface="Salesforce Sans"/>
              </a:rPr>
              <a:t>市场营销人员</a:t>
            </a:r>
          </a:p>
          <a:p>
            <a:pPr marL="0" lvl="0" indent="0" algn="l" rtl="0">
              <a:lnSpc>
                <a:spcPct val="100000"/>
              </a:lnSpc>
              <a:spcBef>
                <a:spcPts val="1200"/>
              </a:spcBef>
              <a:spcAft>
                <a:spcPts val="0"/>
              </a:spcAft>
              <a:buNone/>
            </a:pPr>
            <a:endParaRPr b="1" dirty="0">
              <a:solidFill>
                <a:srgbClr val="434343"/>
              </a:solidFill>
              <a:latin typeface="SimHei" panose="02010609060101010101" pitchFamily="49" charset="-122"/>
              <a:ea typeface="SimHei" panose="02010609060101010101" pitchFamily="49" charset="-122"/>
              <a:cs typeface="Salesforce Sans"/>
              <a:sym typeface="Salesforce Sans"/>
            </a:endParaRPr>
          </a:p>
          <a:p>
            <a:pPr marL="0" lvl="0" indent="0" algn="l" rtl="0">
              <a:lnSpc>
                <a:spcPct val="100000"/>
              </a:lnSpc>
              <a:spcBef>
                <a:spcPts val="1200"/>
              </a:spcBef>
              <a:spcAft>
                <a:spcPts val="0"/>
              </a:spcAft>
              <a:buNone/>
            </a:pPr>
            <a:r>
              <a:rPr lang="zh-CN" b="1" dirty="0">
                <a:solidFill>
                  <a:srgbClr val="434343"/>
                </a:solidFill>
                <a:latin typeface="SimHei" panose="02010609060101010101" pitchFamily="49" charset="-122"/>
                <a:ea typeface="SimHei" panose="02010609060101010101" pitchFamily="49" charset="-122"/>
                <a:cs typeface="Salesforce Sans"/>
                <a:sym typeface="Salesforce Sans"/>
              </a:rPr>
              <a:t>基于功能职能的角色示例：</a:t>
            </a:r>
          </a:p>
          <a:p>
            <a:pPr marL="0" lvl="0" indent="0" algn="l" rtl="0">
              <a:lnSpc>
                <a:spcPct val="100000"/>
              </a:lnSpc>
              <a:spcBef>
                <a:spcPts val="1200"/>
              </a:spcBef>
              <a:spcAft>
                <a:spcPts val="0"/>
              </a:spcAft>
              <a:buNone/>
            </a:pPr>
            <a:r>
              <a:rPr lang="zh-CN" dirty="0">
                <a:solidFill>
                  <a:srgbClr val="434343"/>
                </a:solidFill>
                <a:latin typeface="SimHei" panose="02010609060101010101" pitchFamily="49" charset="-122"/>
                <a:ea typeface="SimHei" panose="02010609060101010101" pitchFamily="49" charset="-122"/>
                <a:cs typeface="Salesforce Sans"/>
                <a:sym typeface="Salesforce Sans"/>
              </a:rPr>
              <a:t>内容槽和资产</a:t>
            </a:r>
          </a:p>
          <a:p>
            <a:pPr marL="0" lvl="0" indent="0" algn="l" rtl="0">
              <a:lnSpc>
                <a:spcPct val="100000"/>
              </a:lnSpc>
              <a:spcBef>
                <a:spcPts val="1200"/>
              </a:spcBef>
              <a:spcAft>
                <a:spcPts val="0"/>
              </a:spcAft>
              <a:buNone/>
            </a:pPr>
            <a:r>
              <a:rPr lang="zh-CN" dirty="0">
                <a:solidFill>
                  <a:srgbClr val="434343"/>
                </a:solidFill>
                <a:latin typeface="SimHei" panose="02010609060101010101" pitchFamily="49" charset="-122"/>
                <a:ea typeface="SimHei" panose="02010609060101010101" pitchFamily="49" charset="-122"/>
                <a:cs typeface="Salesforce Sans"/>
                <a:sym typeface="Salesforce Sans"/>
              </a:rPr>
              <a:t>目录和产品 </a:t>
            </a:r>
          </a:p>
          <a:p>
            <a:pPr marL="0" lvl="0" indent="0" algn="l" rtl="0">
              <a:lnSpc>
                <a:spcPct val="100000"/>
              </a:lnSpc>
              <a:spcBef>
                <a:spcPts val="1200"/>
              </a:spcBef>
              <a:spcAft>
                <a:spcPts val="0"/>
              </a:spcAft>
              <a:buNone/>
            </a:pPr>
            <a:r>
              <a:rPr lang="zh-CN" dirty="0">
                <a:solidFill>
                  <a:srgbClr val="434343"/>
                </a:solidFill>
                <a:latin typeface="SimHei" panose="02010609060101010101" pitchFamily="49" charset="-122"/>
                <a:ea typeface="SimHei" panose="02010609060101010101" pitchFamily="49" charset="-122"/>
                <a:cs typeface="Salesforce Sans"/>
                <a:sym typeface="Salesforce Sans"/>
              </a:rPr>
              <a:t>市场活动和促销</a:t>
            </a:r>
          </a:p>
          <a:p>
            <a:pPr marL="0" lvl="0" indent="0" algn="l" rtl="0">
              <a:spcBef>
                <a:spcPts val="600"/>
              </a:spcBef>
              <a:spcAft>
                <a:spcPts val="0"/>
              </a:spcAft>
              <a:buNone/>
            </a:pPr>
            <a:endParaRPr dirty="0">
              <a:latin typeface="SimHei" panose="02010609060101010101" pitchFamily="49" charset="-122"/>
              <a:ea typeface="SimHei" panose="02010609060101010101" pitchFamily="49" charset="-122"/>
              <a:cs typeface="Salesforce Sans"/>
              <a:sym typeface="Salesforce Sans"/>
            </a:endParaRPr>
          </a:p>
          <a:p>
            <a:pPr marL="0" lvl="0" indent="0" algn="l" rtl="0">
              <a:spcBef>
                <a:spcPts val="0"/>
              </a:spcBef>
              <a:spcAft>
                <a:spcPts val="0"/>
              </a:spcAft>
              <a:buNone/>
            </a:pPr>
            <a:endParaRPr dirty="0">
              <a:latin typeface="SimHei" panose="02010609060101010101" pitchFamily="49" charset="-122"/>
              <a:ea typeface="SimHei" panose="02010609060101010101" pitchFamily="49" charset="-122"/>
              <a:cs typeface="Salesforce Sans"/>
              <a:sym typeface="Salesforce Sans"/>
            </a:endParaRPr>
          </a:p>
        </p:txBody>
      </p:sp>
      <p:pic>
        <p:nvPicPr>
          <p:cNvPr id="1260" name="Google Shape;1260;p173"/>
          <p:cNvPicPr preferRelativeResize="0"/>
          <p:nvPr/>
        </p:nvPicPr>
        <p:blipFill>
          <a:blip r:embed="rId6">
            <a:alphaModFix/>
          </a:blip>
          <a:stretch>
            <a:fillRect/>
          </a:stretch>
        </p:blipFill>
        <p:spPr>
          <a:xfrm>
            <a:off x="4706000" y="1781775"/>
            <a:ext cx="3931651" cy="2096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1265" name="Google Shape;1265;p174"/>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zh-CN" b="1" dirty="0">
                <a:solidFill>
                  <a:srgbClr val="205CA0"/>
                </a:solidFill>
                <a:cs typeface="Salesforce Sans"/>
                <a:sym typeface="Salesforce Sans"/>
              </a:rPr>
              <a:t>默认角色或最小特权的角色</a:t>
            </a:r>
          </a:p>
        </p:txBody>
      </p:sp>
      <p:sp>
        <p:nvSpPr>
          <p:cNvPr id="1266" name="Google Shape;1266;p174"/>
          <p:cNvSpPr txBox="1">
            <a:spLocks noGrp="1"/>
          </p:cNvSpPr>
          <p:nvPr>
            <p:ph type="body" idx="4294967295"/>
          </p:nvPr>
        </p:nvSpPr>
        <p:spPr>
          <a:xfrm>
            <a:off x="428737" y="822884"/>
            <a:ext cx="8287200" cy="254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zh-CN" sz="1600" dirty="0">
                <a:solidFill>
                  <a:srgbClr val="0B5394"/>
                </a:solidFill>
                <a:cs typeface="Salesforce Sans"/>
                <a:sym typeface="Salesforce Sans"/>
              </a:rPr>
              <a:t>商业管理平台“默认角色”和最小特权</a:t>
            </a:r>
          </a:p>
        </p:txBody>
      </p:sp>
      <p:sp>
        <p:nvSpPr>
          <p:cNvPr id="1267" name="Google Shape;1267;p174"/>
          <p:cNvSpPr txBox="1"/>
          <p:nvPr/>
        </p:nvSpPr>
        <p:spPr>
          <a:xfrm>
            <a:off x="171000" y="1390000"/>
            <a:ext cx="4498500" cy="32187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zh-CN" sz="1800" dirty="0">
                <a:solidFill>
                  <a:schemeClr val="dk1"/>
                </a:solidFill>
                <a:latin typeface="SimHei" panose="02010609060101010101" pitchFamily="49" charset="-122"/>
                <a:ea typeface="SimHei" panose="02010609060101010101" pitchFamily="49" charset="-122"/>
                <a:cs typeface="Salesforce Sans"/>
                <a:sym typeface="Salesforce Sans"/>
              </a:rPr>
              <a:t>创建新用户？ </a:t>
            </a:r>
          </a:p>
          <a:p>
            <a:pPr marL="457200" lvl="0" indent="-342900" algn="l" rtl="0">
              <a:lnSpc>
                <a:spcPct val="150000"/>
              </a:lnSpc>
              <a:spcBef>
                <a:spcPts val="0"/>
              </a:spcBef>
              <a:spcAft>
                <a:spcPts val="0"/>
              </a:spcAft>
              <a:buClr>
                <a:schemeClr val="dk1"/>
              </a:buClr>
              <a:buSzPts val="1800"/>
              <a:buFont typeface="Salesforce Sans"/>
              <a:buAutoNum type="arabicPeriod"/>
            </a:pPr>
            <a:r>
              <a:rPr lang="zh-CN" sz="1800" dirty="0">
                <a:solidFill>
                  <a:schemeClr val="dk1"/>
                </a:solidFill>
                <a:latin typeface="SimHei" panose="02010609060101010101" pitchFamily="49" charset="-122"/>
                <a:ea typeface="SimHei" panose="02010609060101010101" pitchFamily="49" charset="-122"/>
                <a:cs typeface="Salesforce Sans"/>
                <a:sym typeface="Salesforce Sans"/>
              </a:rPr>
              <a:t>管理员在客户管理平台中创建</a:t>
            </a:r>
          </a:p>
          <a:p>
            <a:pPr marL="457200" lvl="0" indent="-342900" algn="l" rtl="0">
              <a:lnSpc>
                <a:spcPct val="150000"/>
              </a:lnSpc>
              <a:spcBef>
                <a:spcPts val="0"/>
              </a:spcBef>
              <a:spcAft>
                <a:spcPts val="0"/>
              </a:spcAft>
              <a:buClr>
                <a:schemeClr val="dk1"/>
              </a:buClr>
              <a:buSzPts val="1800"/>
              <a:buFont typeface="Salesforce Sans"/>
              <a:buAutoNum type="arabicPeriod"/>
            </a:pPr>
            <a:r>
              <a:rPr lang="zh-CN" sz="1800" dirty="0">
                <a:solidFill>
                  <a:schemeClr val="dk1"/>
                </a:solidFill>
                <a:latin typeface="SimHei" panose="02010609060101010101" pitchFamily="49" charset="-122"/>
                <a:ea typeface="SimHei" panose="02010609060101010101" pitchFamily="49" charset="-122"/>
                <a:cs typeface="Salesforce Sans"/>
                <a:sym typeface="Salesforce Sans"/>
              </a:rPr>
              <a:t>用户登录，商业管理平台将自动生成</a:t>
            </a:r>
          </a:p>
          <a:p>
            <a:pPr marL="457200" lvl="0" indent="-342900" algn="l" rtl="0">
              <a:lnSpc>
                <a:spcPct val="150000"/>
              </a:lnSpc>
              <a:spcBef>
                <a:spcPts val="0"/>
              </a:spcBef>
              <a:spcAft>
                <a:spcPts val="0"/>
              </a:spcAft>
              <a:buClr>
                <a:schemeClr val="dk1"/>
              </a:buClr>
              <a:buSzPts val="1800"/>
              <a:buFont typeface="Salesforce Sans"/>
              <a:buAutoNum type="arabicPeriod"/>
            </a:pPr>
            <a:r>
              <a:rPr lang="zh-CN" sz="1800" dirty="0">
                <a:solidFill>
                  <a:schemeClr val="dk1"/>
                </a:solidFill>
                <a:latin typeface="SimHei" panose="02010609060101010101" pitchFamily="49" charset="-122"/>
                <a:ea typeface="SimHei" panose="02010609060101010101" pitchFamily="49" charset="-122"/>
                <a:cs typeface="Salesforce Sans"/>
                <a:sym typeface="Salesforce Sans"/>
              </a:rPr>
              <a:t>默认角色将分配</a:t>
            </a:r>
          </a:p>
          <a:p>
            <a:pPr marL="457200" lvl="0" indent="-342900" algn="l" rtl="0">
              <a:lnSpc>
                <a:spcPct val="100000"/>
              </a:lnSpc>
              <a:spcBef>
                <a:spcPts val="0"/>
              </a:spcBef>
              <a:spcAft>
                <a:spcPts val="0"/>
              </a:spcAft>
              <a:buClr>
                <a:schemeClr val="dk1"/>
              </a:buClr>
              <a:buSzPts val="1800"/>
              <a:buFont typeface="Salesforce Sans"/>
              <a:buAutoNum type="arabicPeriod"/>
            </a:pPr>
            <a:r>
              <a:rPr lang="zh-CN" sz="1800" dirty="0">
                <a:solidFill>
                  <a:schemeClr val="dk1"/>
                </a:solidFill>
                <a:latin typeface="SimHei" panose="02010609060101010101" pitchFamily="49" charset="-122"/>
                <a:ea typeface="SimHei" panose="02010609060101010101" pitchFamily="49" charset="-122"/>
                <a:cs typeface="Salesforce Sans"/>
                <a:sym typeface="Salesforce Sans"/>
              </a:rPr>
              <a:t>管理员可以按需手动分配其他角色</a:t>
            </a:r>
          </a:p>
        </p:txBody>
      </p:sp>
      <p:pic>
        <p:nvPicPr>
          <p:cNvPr id="1268" name="Google Shape;1268;p174"/>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269" name="Google Shape;1269;p174"/>
          <p:cNvSpPr txBox="1"/>
          <p:nvPr/>
        </p:nvSpPr>
        <p:spPr>
          <a:xfrm>
            <a:off x="5761003" y="2512497"/>
            <a:ext cx="2514300" cy="9417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ctr" anchorCtr="1">
            <a:noAutofit/>
          </a:bodyPr>
          <a:lstStyle/>
          <a:p>
            <a:pPr marL="0" lvl="0" indent="0" algn="ctr" rtl="0">
              <a:spcBef>
                <a:spcPts val="0"/>
              </a:spcBef>
              <a:spcAft>
                <a:spcPts val="0"/>
              </a:spcAft>
              <a:buNone/>
            </a:pPr>
            <a:r>
              <a:rPr lang="zh-CN" sz="2400">
                <a:solidFill>
                  <a:srgbClr val="FFFFFF"/>
                </a:solidFill>
                <a:latin typeface="SimHei" panose="02010609060101010101" pitchFamily="49" charset="-122"/>
                <a:ea typeface="SimHei" panose="02010609060101010101" pitchFamily="49" charset="-122"/>
                <a:cs typeface="Permanent Marker"/>
                <a:sym typeface="Permanent Marker"/>
              </a:rPr>
              <a:t>最小特权</a:t>
            </a:r>
          </a:p>
        </p:txBody>
      </p:sp>
      <p:sp>
        <p:nvSpPr>
          <p:cNvPr id="1270" name="Google Shape;1270;p174"/>
          <p:cNvSpPr txBox="1"/>
          <p:nvPr/>
        </p:nvSpPr>
        <p:spPr>
          <a:xfrm>
            <a:off x="5271247" y="1455725"/>
            <a:ext cx="3444090" cy="8433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ctr" anchorCtr="1">
            <a:noAutofit/>
          </a:bodyPr>
          <a:lstStyle/>
          <a:p>
            <a:pPr marL="0" lvl="0" indent="0" algn="ctr" rtl="0">
              <a:spcBef>
                <a:spcPts val="0"/>
              </a:spcBef>
              <a:spcAft>
                <a:spcPts val="0"/>
              </a:spcAft>
              <a:buNone/>
            </a:pPr>
            <a:r>
              <a:rPr lang="zh-CN" sz="2400" dirty="0">
                <a:solidFill>
                  <a:srgbClr val="FFFFFF"/>
                </a:solidFill>
                <a:latin typeface="SimHei" panose="02010609060101010101" pitchFamily="49" charset="-122"/>
                <a:ea typeface="SimHei" panose="02010609060101010101" pitchFamily="49" charset="-122"/>
                <a:cs typeface="Permanent Marker"/>
                <a:sym typeface="Permanent Marker"/>
              </a:rPr>
              <a:t>商业管理平台默认角色</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pic>
        <p:nvPicPr>
          <p:cNvPr id="1275" name="Google Shape;1275;p175"/>
          <p:cNvPicPr preferRelativeResize="0"/>
          <p:nvPr/>
        </p:nvPicPr>
        <p:blipFill>
          <a:blip r:embed="rId3">
            <a:alphaModFix/>
          </a:blip>
          <a:stretch>
            <a:fillRect/>
          </a:stretch>
        </p:blipFill>
        <p:spPr>
          <a:xfrm>
            <a:off x="1295400" y="1066800"/>
            <a:ext cx="6531376" cy="3753425"/>
          </a:xfrm>
          <a:prstGeom prst="rect">
            <a:avLst/>
          </a:prstGeom>
          <a:noFill/>
          <a:ln>
            <a:noFill/>
          </a:ln>
        </p:spPr>
      </p:pic>
      <p:sp>
        <p:nvSpPr>
          <p:cNvPr id="1276" name="Google Shape;1276;p175"/>
          <p:cNvSpPr/>
          <p:nvPr/>
        </p:nvSpPr>
        <p:spPr>
          <a:xfrm>
            <a:off x="3506550" y="1527825"/>
            <a:ext cx="4296600" cy="1831500"/>
          </a:xfrm>
          <a:prstGeom prst="ellipse">
            <a:avLst/>
          </a:prstGeom>
          <a:noFill/>
          <a:ln w="28575" cap="flat" cmpd="sng">
            <a:solidFill>
              <a:srgbClr val="1155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277" name="Google Shape;1277;p175"/>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zh-CN" b="1" dirty="0">
                <a:solidFill>
                  <a:srgbClr val="205CA0"/>
                </a:solidFill>
                <a:cs typeface="Salesforce Sans"/>
                <a:sym typeface="Salesforce Sans"/>
              </a:rPr>
              <a:t>Commerce Cloud 领域</a:t>
            </a:r>
          </a:p>
        </p:txBody>
      </p:sp>
      <p:sp>
        <p:nvSpPr>
          <p:cNvPr id="1278" name="Google Shape;1278;p175"/>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dirty="0">
                <a:solidFill>
                  <a:srgbClr val="205CA0"/>
                </a:solidFill>
              </a:rPr>
              <a:t>重点关注审核</a:t>
            </a:r>
          </a:p>
          <a:p>
            <a:pPr marL="0" lvl="0" indent="0" algn="l" rtl="0">
              <a:spcBef>
                <a:spcPts val="1600"/>
              </a:spcBef>
              <a:spcAft>
                <a:spcPts val="1600"/>
              </a:spcAft>
              <a:buNone/>
            </a:pPr>
            <a:endParaRPr dirty="0">
              <a:solidFill>
                <a:srgbClr val="205C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176"/>
          <p:cNvSpPr txBox="1"/>
          <p:nvPr/>
        </p:nvSpPr>
        <p:spPr>
          <a:xfrm>
            <a:off x="322500" y="1080575"/>
            <a:ext cx="5535300" cy="74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zh-CN" sz="1700" dirty="0">
                <a:solidFill>
                  <a:srgbClr val="434343"/>
                </a:solidFill>
                <a:latin typeface="SimHei" panose="02010609060101010101" pitchFamily="49" charset="-122"/>
                <a:ea typeface="SimHei" panose="02010609060101010101" pitchFamily="49" charset="-122"/>
                <a:cs typeface="Salesforce Sans"/>
                <a:sym typeface="Salesforce Sans"/>
              </a:rPr>
              <a:t>约见 Marie - 她是市场营销副总裁</a:t>
            </a:r>
          </a:p>
        </p:txBody>
      </p:sp>
      <p:pic>
        <p:nvPicPr>
          <p:cNvPr id="1284" name="Google Shape;1284;p176"/>
          <p:cNvPicPr preferRelativeResize="0"/>
          <p:nvPr/>
        </p:nvPicPr>
        <p:blipFill rotWithShape="1">
          <a:blip r:embed="rId3">
            <a:alphaModFix/>
          </a:blip>
          <a:srcRect b="4003"/>
          <a:stretch/>
        </p:blipFill>
        <p:spPr>
          <a:xfrm>
            <a:off x="6361875" y="103650"/>
            <a:ext cx="2346100" cy="4899001"/>
          </a:xfrm>
          <a:prstGeom prst="rect">
            <a:avLst/>
          </a:prstGeom>
          <a:noFill/>
          <a:ln>
            <a:noFill/>
          </a:ln>
        </p:spPr>
      </p:pic>
      <p:graphicFrame>
        <p:nvGraphicFramePr>
          <p:cNvPr id="1285" name="Google Shape;1285;p176"/>
          <p:cNvGraphicFramePr/>
          <p:nvPr/>
        </p:nvGraphicFramePr>
        <p:xfrm>
          <a:off x="322500" y="2250850"/>
          <a:ext cx="5535300" cy="256012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zh-CN" sz="1300" b="1" dirty="0">
                          <a:solidFill>
                            <a:srgbClr val="434343"/>
                          </a:solidFill>
                          <a:latin typeface="SimHei" panose="02010609060101010101" pitchFamily="49" charset="-122"/>
                          <a:ea typeface="SimHei" panose="02010609060101010101" pitchFamily="49" charset="-122"/>
                          <a:cs typeface="Salesforce Sans"/>
                          <a:sym typeface="Salesforce Sans"/>
                        </a:rPr>
                        <a:t>商业管理平台权限</a:t>
                      </a:r>
                    </a:p>
                    <a:p>
                      <a:pPr marL="0" lvl="0" indent="0" algn="ctr" rtl="0">
                        <a:spcBef>
                          <a:spcPts val="0"/>
                        </a:spcBef>
                        <a:spcAft>
                          <a:spcPts val="0"/>
                        </a:spcAft>
                        <a:buNone/>
                      </a:pPr>
                      <a:r>
                        <a:rPr lang="zh-CN" sz="1300" b="1" dirty="0">
                          <a:solidFill>
                            <a:srgbClr val="434343"/>
                          </a:solidFill>
                          <a:latin typeface="SimHei" panose="02010609060101010101" pitchFamily="49" charset="-122"/>
                          <a:ea typeface="SimHei" panose="02010609060101010101" pitchFamily="49" charset="-122"/>
                          <a:cs typeface="Salesforce Sans"/>
                          <a:sym typeface="Salesforce Sans"/>
                        </a:rPr>
                        <a:t>只读</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zh-CN" sz="1300" b="1" dirty="0">
                          <a:solidFill>
                            <a:srgbClr val="434343"/>
                          </a:solidFill>
                          <a:latin typeface="SimHei" panose="02010609060101010101" pitchFamily="49" charset="-122"/>
                          <a:ea typeface="SimHei" panose="02010609060101010101" pitchFamily="49" charset="-122"/>
                          <a:cs typeface="Salesforce Sans"/>
                          <a:sym typeface="Salesforce Sans"/>
                        </a:rPr>
                        <a:t>职能权限</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产品</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zh-CN" dirty="0">
                          <a:solidFill>
                            <a:srgbClr val="666666"/>
                          </a:solidFill>
                          <a:latin typeface="SimHei" panose="02010609060101010101" pitchFamily="49" charset="-122"/>
                          <a:ea typeface="SimHei" panose="02010609060101010101" pitchFamily="49" charset="-122"/>
                          <a:cs typeface="Salesforce Sans"/>
                          <a:sym typeface="Salesforce Sans"/>
                        </a:rPr>
                        <a:t>权限未分配</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内容 </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库存</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价格手册</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在线市场营销</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286" name="Google Shape;1286;p176"/>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zh-CN" b="1" dirty="0">
                <a:solidFill>
                  <a:srgbClr val="205CA0"/>
                </a:solidFill>
                <a:cs typeface="Salesforce Sans"/>
                <a:sym typeface="Salesforce Sans"/>
              </a:rPr>
              <a:t>商业管理平台用户</a:t>
            </a:r>
          </a:p>
        </p:txBody>
      </p:sp>
      <p:sp>
        <p:nvSpPr>
          <p:cNvPr id="1287" name="Google Shape;1287;p176"/>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zh-CN" dirty="0">
                <a:solidFill>
                  <a:srgbClr val="205CA0"/>
                </a:solidFill>
              </a:rPr>
              <a:t>示例权限和角色</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1"/>
        <p:cNvGrpSpPr/>
        <p:nvPr/>
      </p:nvGrpSpPr>
      <p:grpSpPr>
        <a:xfrm>
          <a:off x="0" y="0"/>
          <a:ext cx="0" cy="0"/>
          <a:chOff x="0" y="0"/>
          <a:chExt cx="0" cy="0"/>
        </a:xfrm>
      </p:grpSpPr>
      <p:sp>
        <p:nvSpPr>
          <p:cNvPr id="1292" name="Google Shape;1292;p177"/>
          <p:cNvSpPr txBox="1"/>
          <p:nvPr/>
        </p:nvSpPr>
        <p:spPr>
          <a:xfrm>
            <a:off x="321625" y="1125925"/>
            <a:ext cx="5535300" cy="46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zh-CN" sz="1700" dirty="0">
                <a:solidFill>
                  <a:srgbClr val="434343"/>
                </a:solidFill>
                <a:latin typeface="SimHei" panose="02010609060101010101" pitchFamily="49" charset="-122"/>
                <a:ea typeface="SimHei" panose="02010609060101010101" pitchFamily="49" charset="-122"/>
                <a:cs typeface="Salesforce Sans"/>
                <a:sym typeface="Salesforce Sans"/>
              </a:rPr>
              <a:t>约见 James  - 他是数字跟单员 </a:t>
            </a:r>
          </a:p>
        </p:txBody>
      </p:sp>
      <p:pic>
        <p:nvPicPr>
          <p:cNvPr id="1293" name="Google Shape;1293;p177"/>
          <p:cNvPicPr preferRelativeResize="0"/>
          <p:nvPr/>
        </p:nvPicPr>
        <p:blipFill rotWithShape="1">
          <a:blip r:embed="rId3">
            <a:alphaModFix/>
          </a:blip>
          <a:srcRect/>
          <a:stretch/>
        </p:blipFill>
        <p:spPr>
          <a:xfrm>
            <a:off x="6484100" y="666675"/>
            <a:ext cx="2534800" cy="3810150"/>
          </a:xfrm>
          <a:prstGeom prst="rect">
            <a:avLst/>
          </a:prstGeom>
          <a:noFill/>
          <a:ln>
            <a:noFill/>
          </a:ln>
        </p:spPr>
      </p:pic>
      <p:graphicFrame>
        <p:nvGraphicFramePr>
          <p:cNvPr id="1294" name="Google Shape;1294;p177"/>
          <p:cNvGraphicFramePr/>
          <p:nvPr/>
        </p:nvGraphicFramePr>
        <p:xfrm>
          <a:off x="322500" y="1717450"/>
          <a:ext cx="5535300" cy="291069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zh-CN" sz="1300" b="1" dirty="0">
                          <a:solidFill>
                            <a:srgbClr val="434343"/>
                          </a:solidFill>
                          <a:latin typeface="SimHei" panose="02010609060101010101" pitchFamily="49" charset="-122"/>
                          <a:ea typeface="SimHei" panose="02010609060101010101" pitchFamily="49" charset="-122"/>
                        </a:rPr>
                        <a:t>商业管理平台权限</a:t>
                      </a:r>
                    </a:p>
                    <a:p>
                      <a:pPr marL="0" lvl="0" indent="0" algn="ctr" rtl="0">
                        <a:spcBef>
                          <a:spcPts val="0"/>
                        </a:spcBef>
                        <a:spcAft>
                          <a:spcPts val="0"/>
                        </a:spcAft>
                        <a:buNone/>
                      </a:pPr>
                      <a:r>
                        <a:rPr lang="zh-CN" sz="1300" b="1" dirty="0">
                          <a:solidFill>
                            <a:srgbClr val="434343"/>
                          </a:solidFill>
                        </a:rPr>
                        <a:t>读取/写入</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zh-CN" sz="1300" b="1" dirty="0">
                          <a:solidFill>
                            <a:srgbClr val="434343"/>
                          </a:solidFill>
                          <a:latin typeface="SimHei" panose="02010609060101010101" pitchFamily="49" charset="-122"/>
                          <a:ea typeface="SimHei" panose="02010609060101010101" pitchFamily="49" charset="-122"/>
                        </a:rPr>
                        <a:t>职能权限</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产品和目录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Manage_Site_Catalog</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内容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Manage_Site_Pricebooks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搜索</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Manage_Site_Inventory</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在线市场营销</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正在订购</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r>
                        <a:rPr lang="zh-CN" sz="1300" dirty="0">
                          <a:solidFill>
                            <a:srgbClr val="666666"/>
                          </a:solidFill>
                          <a:latin typeface="SimHei" panose="02010609060101010101" pitchFamily="49" charset="-122"/>
                          <a:ea typeface="SimHei" panose="02010609060101010101" pitchFamily="49" charset="-122"/>
                          <a:cs typeface="Salesforce Sans"/>
                          <a:sym typeface="Salesforce Sans"/>
                        </a:rPr>
                        <a:t>分析</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295" name="Google Shape;1295;p177"/>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zh-CN" b="1" dirty="0">
                <a:solidFill>
                  <a:srgbClr val="205CA0"/>
                </a:solidFill>
                <a:cs typeface="Salesforce Sans"/>
                <a:sym typeface="Salesforce Sans"/>
              </a:rPr>
              <a:t>商业管理平台用户</a:t>
            </a:r>
          </a:p>
        </p:txBody>
      </p:sp>
      <p:sp>
        <p:nvSpPr>
          <p:cNvPr id="1296" name="Google Shape;1296;p177"/>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zh-CN" dirty="0">
                <a:solidFill>
                  <a:srgbClr val="205CA0"/>
                </a:solidFill>
              </a:rPr>
              <a:t>示例权限和角色</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sp>
        <p:nvSpPr>
          <p:cNvPr id="1301" name="Google Shape;1301;p178"/>
          <p:cNvSpPr txBox="1"/>
          <p:nvPr/>
        </p:nvSpPr>
        <p:spPr>
          <a:xfrm>
            <a:off x="328950" y="1080575"/>
            <a:ext cx="5535300" cy="43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zh-CN" sz="1700" dirty="0">
                <a:solidFill>
                  <a:srgbClr val="434343"/>
                </a:solidFill>
                <a:latin typeface="SimHei" panose="02010609060101010101" pitchFamily="49" charset="-122"/>
                <a:ea typeface="SimHei" panose="02010609060101010101" pitchFamily="49" charset="-122"/>
                <a:cs typeface="Salesforce Sans"/>
                <a:sym typeface="Salesforce Sans"/>
              </a:rPr>
              <a:t>约见 Kate - 她是开发人员</a:t>
            </a:r>
          </a:p>
        </p:txBody>
      </p:sp>
      <p:sp>
        <p:nvSpPr>
          <p:cNvPr id="1302" name="Google Shape;1302;p178"/>
          <p:cNvSpPr txBox="1"/>
          <p:nvPr/>
        </p:nvSpPr>
        <p:spPr>
          <a:xfrm>
            <a:off x="321475" y="3629875"/>
            <a:ext cx="5388900" cy="13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endParaRPr sz="1100" dirty="0">
              <a:solidFill>
                <a:schemeClr val="dk1"/>
              </a:solidFill>
              <a:latin typeface="SimHei" panose="02010609060101010101" pitchFamily="49" charset="-122"/>
              <a:ea typeface="SimHei" panose="02010609060101010101" pitchFamily="49" charset="-122"/>
            </a:endParaRPr>
          </a:p>
          <a:p>
            <a:pPr marL="0" lvl="0" indent="0" algn="l" rtl="0">
              <a:spcBef>
                <a:spcPts val="120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1303" name="Google Shape;1303;p178"/>
          <p:cNvGraphicFramePr/>
          <p:nvPr/>
        </p:nvGraphicFramePr>
        <p:xfrm>
          <a:off x="322500" y="1717450"/>
          <a:ext cx="5535300" cy="2956350"/>
        </p:xfrm>
        <a:graphic>
          <a:graphicData uri="http://schemas.openxmlformats.org/drawingml/2006/table">
            <a:tbl>
              <a:tblPr>
                <a:noFill/>
                <a:tableStyleId>{7E0C2FC4-7EA7-42AD-A4A6-378E99065EF0}</a:tableStyleId>
              </a:tblPr>
              <a:tblGrid>
                <a:gridCol w="2819200">
                  <a:extLst>
                    <a:ext uri="{9D8B030D-6E8A-4147-A177-3AD203B41FA5}">
                      <a16:colId xmlns:a16="http://schemas.microsoft.com/office/drawing/2014/main" val="20000"/>
                    </a:ext>
                  </a:extLst>
                </a:gridCol>
                <a:gridCol w="27161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zh-CN" sz="1300" b="1" dirty="0">
                          <a:solidFill>
                            <a:srgbClr val="434343"/>
                          </a:solidFill>
                          <a:latin typeface="SimHei" panose="02010609060101010101" pitchFamily="49" charset="-122"/>
                          <a:ea typeface="SimHei" panose="02010609060101010101" pitchFamily="49" charset="-122"/>
                        </a:rPr>
                        <a:t>商业管理平台权限</a:t>
                      </a:r>
                    </a:p>
                    <a:p>
                      <a:pPr marL="0" lvl="0" indent="0" algn="ctr" rtl="0">
                        <a:spcBef>
                          <a:spcPts val="0"/>
                        </a:spcBef>
                        <a:spcAft>
                          <a:spcPts val="0"/>
                        </a:spcAft>
                        <a:buNone/>
                      </a:pPr>
                      <a:r>
                        <a:rPr lang="zh-CN" sz="1300" b="1" dirty="0">
                          <a:solidFill>
                            <a:srgbClr val="434343"/>
                          </a:solidFill>
                        </a:rPr>
                        <a:t>读取/写入</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zh-CN" sz="1300" b="1" dirty="0">
                          <a:solidFill>
                            <a:srgbClr val="434343"/>
                          </a:solidFill>
                          <a:latin typeface="SimHei" panose="02010609060101010101" pitchFamily="49" charset="-122"/>
                          <a:ea typeface="SimHei" panose="02010609060101010101" pitchFamily="49" charset="-122"/>
                        </a:rPr>
                        <a:t>职能权限</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zh-CN" dirty="0">
                          <a:solidFill>
                            <a:srgbClr val="666666"/>
                          </a:solidFill>
                          <a:latin typeface="SimHei" panose="02010609060101010101" pitchFamily="49" charset="-122"/>
                          <a:ea typeface="SimHei" panose="02010609060101010101" pitchFamily="49" charset="-122"/>
                        </a:rPr>
                        <a:t>所有站点开发模块</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zh-CN" dirty="0">
                          <a:solidFill>
                            <a:srgbClr val="666666"/>
                          </a:solidFill>
                          <a:latin typeface="SimHei" panose="02010609060101010101" pitchFamily="49" charset="-122"/>
                          <a:ea typeface="SimHei" panose="02010609060101010101" pitchFamily="49" charset="-122"/>
                        </a:rPr>
                        <a:t>权限未分配</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zh-CN" dirty="0">
                          <a:solidFill>
                            <a:srgbClr val="666666"/>
                          </a:solidFill>
                          <a:latin typeface="SimHei" panose="02010609060101010101" pitchFamily="49" charset="-122"/>
                          <a:ea typeface="SimHei" panose="02010609060101010101" pitchFamily="49" charset="-122"/>
                        </a:rPr>
                        <a:t>运营：自定义日志设置</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dirty="0">
                        <a:solidFill>
                          <a:srgbClr val="666666"/>
                        </a:solidFill>
                        <a:latin typeface="SimHei" panose="02010609060101010101" pitchFamily="49" charset="-122"/>
                        <a:ea typeface="SimHei" panose="02010609060101010101" pitchFamily="49" charset="-122"/>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zh-CN" dirty="0">
                          <a:solidFill>
                            <a:srgbClr val="666666"/>
                          </a:solidFill>
                          <a:latin typeface="SimHei" panose="02010609060101010101" pitchFamily="49" charset="-122"/>
                          <a:ea typeface="SimHei" panose="02010609060101010101" pitchFamily="49" charset="-122"/>
                        </a:rPr>
                        <a:t>代码探查器</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dirty="0">
                        <a:solidFill>
                          <a:srgbClr val="666666"/>
                        </a:solidFill>
                        <a:latin typeface="SimHei" panose="02010609060101010101" pitchFamily="49" charset="-122"/>
                        <a:ea typeface="SimHei" panose="02010609060101010101" pitchFamily="49" charset="-122"/>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endParaRPr dirty="0">
                        <a:solidFill>
                          <a:srgbClr val="666666"/>
                        </a:solidFill>
                        <a:latin typeface="SimHei" panose="02010609060101010101" pitchFamily="49" charset="-122"/>
                        <a:ea typeface="SimHei" panose="02010609060101010101" pitchFamily="49" charset="-122"/>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endParaRPr dirty="0">
                        <a:solidFill>
                          <a:srgbClr val="666666"/>
                        </a:solidFill>
                        <a:latin typeface="SimHei" panose="02010609060101010101" pitchFamily="49" charset="-122"/>
                        <a:ea typeface="SimHei" panose="02010609060101010101" pitchFamily="49" charset="-122"/>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imHei" panose="02010609060101010101" pitchFamily="49" charset="-122"/>
                        <a:ea typeface="SimHei" panose="02010609060101010101" pitchFamily="49" charset="-122"/>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1304" name="Google Shape;1304;p178"/>
          <p:cNvPicPr preferRelativeResize="0"/>
          <p:nvPr/>
        </p:nvPicPr>
        <p:blipFill rotWithShape="1">
          <a:blip r:embed="rId3">
            <a:alphaModFix/>
          </a:blip>
          <a:srcRect/>
          <a:stretch/>
        </p:blipFill>
        <p:spPr>
          <a:xfrm>
            <a:off x="6134426" y="463601"/>
            <a:ext cx="2748975" cy="4132075"/>
          </a:xfrm>
          <a:prstGeom prst="rect">
            <a:avLst/>
          </a:prstGeom>
          <a:noFill/>
          <a:ln>
            <a:noFill/>
          </a:ln>
        </p:spPr>
      </p:pic>
      <p:sp>
        <p:nvSpPr>
          <p:cNvPr id="1305" name="Google Shape;1305;p178"/>
          <p:cNvSpPr txBox="1">
            <a:spLocks noGrp="1"/>
          </p:cNvSpPr>
          <p:nvPr>
            <p:ph type="title"/>
          </p:nvPr>
        </p:nvSpPr>
        <p:spPr>
          <a:xfrm>
            <a:off x="321636" y="-40479"/>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zh-CN" b="1" dirty="0">
                <a:solidFill>
                  <a:srgbClr val="205CA0"/>
                </a:solidFill>
                <a:cs typeface="Salesforce Sans"/>
                <a:sym typeface="Salesforce Sans"/>
              </a:rPr>
              <a:t>商业管理平台用户</a:t>
            </a:r>
          </a:p>
        </p:txBody>
      </p:sp>
      <p:sp>
        <p:nvSpPr>
          <p:cNvPr id="1306" name="Google Shape;1306;p178"/>
          <p:cNvSpPr txBox="1">
            <a:spLocks noGrp="1"/>
          </p:cNvSpPr>
          <p:nvPr>
            <p:ph type="body" idx="4294967295"/>
          </p:nvPr>
        </p:nvSpPr>
        <p:spPr>
          <a:xfrm>
            <a:off x="321625" y="5409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zh-CN" dirty="0">
                <a:solidFill>
                  <a:srgbClr val="205CA0"/>
                </a:solidFill>
              </a:rPr>
              <a:t>示例权限和角色</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pic>
        <p:nvPicPr>
          <p:cNvPr id="1311" name="Google Shape;1311;p179" descr="Apple-Thunderbolt-Display_2016_Cutout.png"/>
          <p:cNvPicPr preferRelativeResize="0"/>
          <p:nvPr/>
        </p:nvPicPr>
        <p:blipFill rotWithShape="1">
          <a:blip r:embed="rId3">
            <a:alphaModFix/>
          </a:blip>
          <a:srcRect/>
          <a:stretch/>
        </p:blipFill>
        <p:spPr>
          <a:xfrm>
            <a:off x="4768075" y="1527676"/>
            <a:ext cx="4270942" cy="3193834"/>
          </a:xfrm>
          <a:prstGeom prst="rect">
            <a:avLst/>
          </a:prstGeom>
          <a:noFill/>
          <a:ln>
            <a:noFill/>
          </a:ln>
        </p:spPr>
      </p:pic>
      <p:sp>
        <p:nvSpPr>
          <p:cNvPr id="1312" name="Google Shape;1312;p179"/>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dirty="0"/>
              <a:t>如何验证谁拥有的内容？</a:t>
            </a:r>
          </a:p>
        </p:txBody>
      </p:sp>
      <p:sp>
        <p:nvSpPr>
          <p:cNvPr id="1313" name="Google Shape;1313;p179"/>
          <p:cNvSpPr txBox="1">
            <a:spLocks noGrp="1"/>
          </p:cNvSpPr>
          <p:nvPr>
            <p:ph type="body" idx="2"/>
          </p:nvPr>
        </p:nvSpPr>
        <p:spPr>
          <a:xfrm>
            <a:off x="321636" y="617163"/>
            <a:ext cx="6216600" cy="1905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zh-CN"/>
              <a:t>正在审核现有权限</a:t>
            </a:r>
          </a:p>
        </p:txBody>
      </p:sp>
      <p:pic>
        <p:nvPicPr>
          <p:cNvPr id="1314" name="Google Shape;1314;p179"/>
          <p:cNvPicPr preferRelativeResize="0"/>
          <p:nvPr/>
        </p:nvPicPr>
        <p:blipFill rotWithShape="1">
          <a:blip r:embed="rId4">
            <a:alphaModFix amt="46000"/>
          </a:blip>
          <a:srcRect/>
          <a:stretch/>
        </p:blipFill>
        <p:spPr>
          <a:xfrm>
            <a:off x="4781115" y="4573143"/>
            <a:ext cx="4696643" cy="273878"/>
          </a:xfrm>
          <a:prstGeom prst="rect">
            <a:avLst/>
          </a:prstGeom>
          <a:noFill/>
          <a:ln>
            <a:noFill/>
          </a:ln>
        </p:spPr>
      </p:pic>
      <p:pic>
        <p:nvPicPr>
          <p:cNvPr id="1315" name="Google Shape;1315;p179" descr="Group"/>
          <p:cNvPicPr preferRelativeResize="0"/>
          <p:nvPr/>
        </p:nvPicPr>
        <p:blipFill rotWithShape="1">
          <a:blip r:embed="rId5">
            <a:alphaModFix/>
          </a:blip>
          <a:srcRect/>
          <a:stretch/>
        </p:blipFill>
        <p:spPr>
          <a:xfrm>
            <a:off x="5086993" y="1699878"/>
            <a:ext cx="3931646" cy="81909"/>
          </a:xfrm>
          <a:prstGeom prst="rect">
            <a:avLst/>
          </a:prstGeom>
          <a:noFill/>
          <a:ln>
            <a:noFill/>
          </a:ln>
        </p:spPr>
      </p:pic>
      <p:sp>
        <p:nvSpPr>
          <p:cNvPr id="1316" name="Google Shape;1316;p179"/>
          <p:cNvSpPr txBox="1"/>
          <p:nvPr/>
        </p:nvSpPr>
        <p:spPr>
          <a:xfrm>
            <a:off x="321625" y="1096575"/>
            <a:ext cx="4459500" cy="3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1800" dirty="0">
                <a:solidFill>
                  <a:schemeClr val="dk1"/>
                </a:solidFill>
                <a:latin typeface="SimHei" panose="02010609060101010101" pitchFamily="49" charset="-122"/>
                <a:ea typeface="SimHei" panose="02010609060101010101" pitchFamily="49" charset="-122"/>
                <a:cs typeface="Salesforce Sans"/>
                <a:sym typeface="Salesforce Sans"/>
              </a:rPr>
              <a:t>您可以：</a:t>
            </a:r>
          </a:p>
          <a:p>
            <a:pPr marL="0" lvl="0" indent="0" algn="l" rtl="0">
              <a:spcBef>
                <a:spcPts val="0"/>
              </a:spcBef>
              <a:spcAft>
                <a:spcPts val="0"/>
              </a:spcAft>
              <a:buNone/>
            </a:pPr>
            <a:endParaRPr sz="1800" dirty="0">
              <a:solidFill>
                <a:schemeClr val="dk1"/>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0"/>
              </a:spcBef>
              <a:spcAft>
                <a:spcPts val="0"/>
              </a:spcAft>
              <a:buNone/>
            </a:pPr>
            <a:r>
              <a:rPr lang="zh-CN" sz="1800" dirty="0">
                <a:solidFill>
                  <a:schemeClr val="dk1"/>
                </a:solidFill>
                <a:latin typeface="SimHei" panose="02010609060101010101" pitchFamily="49" charset="-122"/>
                <a:ea typeface="SimHei" panose="02010609060101010101" pitchFamily="49" charset="-122"/>
                <a:cs typeface="Salesforce Sans"/>
                <a:sym typeface="Salesforce Sans"/>
              </a:rPr>
              <a:t>查找拥有特定权限的所有角色</a:t>
            </a:r>
          </a:p>
          <a:p>
            <a:pPr marL="0" lvl="0" indent="0" algn="l" rtl="0">
              <a:spcBef>
                <a:spcPts val="0"/>
              </a:spcBef>
              <a:spcAft>
                <a:spcPts val="0"/>
              </a:spcAft>
              <a:buNone/>
            </a:pPr>
            <a:endParaRPr sz="1800" dirty="0">
              <a:solidFill>
                <a:schemeClr val="dk1"/>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0"/>
              </a:spcBef>
              <a:spcAft>
                <a:spcPts val="0"/>
              </a:spcAft>
              <a:buNone/>
            </a:pPr>
            <a:r>
              <a:rPr lang="zh-CN" sz="1800" dirty="0">
                <a:solidFill>
                  <a:schemeClr val="dk1"/>
                </a:solidFill>
                <a:latin typeface="SimHei" panose="02010609060101010101" pitchFamily="49" charset="-122"/>
                <a:ea typeface="SimHei" panose="02010609060101010101" pitchFamily="49" charset="-122"/>
                <a:cs typeface="Salesforce Sans"/>
                <a:sym typeface="Salesforce Sans"/>
              </a:rPr>
              <a:t>或</a:t>
            </a:r>
          </a:p>
          <a:p>
            <a:pPr marL="0" lvl="0" indent="0" algn="l" rtl="0">
              <a:spcBef>
                <a:spcPts val="0"/>
              </a:spcBef>
              <a:spcAft>
                <a:spcPts val="0"/>
              </a:spcAft>
              <a:buNone/>
            </a:pPr>
            <a:endParaRPr sz="1800" dirty="0">
              <a:solidFill>
                <a:schemeClr val="dk1"/>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0"/>
              </a:spcBef>
              <a:spcAft>
                <a:spcPts val="0"/>
              </a:spcAft>
              <a:buNone/>
            </a:pPr>
            <a:r>
              <a:rPr lang="zh-CN" sz="1800" dirty="0">
                <a:solidFill>
                  <a:schemeClr val="dk1"/>
                </a:solidFill>
                <a:latin typeface="SimHei" panose="02010609060101010101" pitchFamily="49" charset="-122"/>
                <a:ea typeface="SimHei" panose="02010609060101010101" pitchFamily="49" charset="-122"/>
                <a:cs typeface="Salesforce Sans"/>
                <a:sym typeface="Salesforce Sans"/>
              </a:rPr>
              <a:t>查看角色和分配的权限。</a:t>
            </a:r>
          </a:p>
          <a:p>
            <a:pPr marL="0" lvl="0" indent="0" algn="l" rtl="0">
              <a:spcBef>
                <a:spcPts val="0"/>
              </a:spcBef>
              <a:spcAft>
                <a:spcPts val="0"/>
              </a:spcAft>
              <a:buNone/>
            </a:pPr>
            <a:endParaRPr sz="1800" dirty="0">
              <a:solidFill>
                <a:schemeClr val="dk1"/>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0"/>
              </a:spcBef>
              <a:spcAft>
                <a:spcPts val="0"/>
              </a:spcAft>
              <a:buNone/>
            </a:pPr>
            <a:endParaRPr sz="18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pic>
        <p:nvPicPr>
          <p:cNvPr id="1317" name="Google Shape;1317;p179"/>
          <p:cNvPicPr preferRelativeResize="0"/>
          <p:nvPr/>
        </p:nvPicPr>
        <p:blipFill rotWithShape="1">
          <a:blip r:embed="rId6">
            <a:alphaModFix/>
          </a:blip>
          <a:srcRect r="43194" b="23960"/>
          <a:stretch/>
        </p:blipFill>
        <p:spPr>
          <a:xfrm>
            <a:off x="4934600" y="1699875"/>
            <a:ext cx="3967574" cy="2174350"/>
          </a:xfrm>
          <a:prstGeom prst="rect">
            <a:avLst/>
          </a:prstGeom>
          <a:noFill/>
          <a:ln>
            <a:noFill/>
          </a:ln>
        </p:spPr>
      </p:pic>
      <p:sp>
        <p:nvSpPr>
          <p:cNvPr id="1318" name="Google Shape;1318;p179"/>
          <p:cNvSpPr/>
          <p:nvPr/>
        </p:nvSpPr>
        <p:spPr>
          <a:xfrm>
            <a:off x="4843300" y="3285200"/>
            <a:ext cx="954000" cy="2406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pic>
        <p:nvPicPr>
          <p:cNvPr id="1323" name="Google Shape;1323;p180"/>
          <p:cNvPicPr preferRelativeResize="0"/>
          <p:nvPr/>
        </p:nvPicPr>
        <p:blipFill>
          <a:blip r:embed="rId3"/>
          <a:srcRect t="159" b="159"/>
          <a:stretch/>
        </p:blipFill>
        <p:spPr>
          <a:xfrm>
            <a:off x="1783650" y="227650"/>
            <a:ext cx="5765699" cy="4605201"/>
          </a:xfrm>
          <a:prstGeom prst="rect">
            <a:avLst/>
          </a:prstGeom>
          <a:noFill/>
          <a:ln>
            <a:noFill/>
          </a:ln>
        </p:spPr>
      </p:pic>
      <p:sp>
        <p:nvSpPr>
          <p:cNvPr id="1324" name="Google Shape;1324;p180"/>
          <p:cNvSpPr txBox="1"/>
          <p:nvPr/>
        </p:nvSpPr>
        <p:spPr>
          <a:xfrm>
            <a:off x="248875" y="15114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1">
            <a:noAutofit/>
          </a:bodyPr>
          <a:lstStyle/>
          <a:p>
            <a:pPr marL="0" lvl="0" indent="0" algn="l" rtl="0">
              <a:spcBef>
                <a:spcPts val="0"/>
              </a:spcBef>
              <a:spcAft>
                <a:spcPts val="0"/>
              </a:spcAft>
              <a:buNone/>
            </a:pPr>
            <a:r>
              <a:rPr lang="zh-CN" sz="1100" b="1" dirty="0">
                <a:solidFill>
                  <a:srgbClr val="073763"/>
                </a:solidFill>
                <a:latin typeface="SimHei" panose="02010609060101010101" pitchFamily="49" charset="-122"/>
                <a:ea typeface="SimHei" panose="02010609060101010101" pitchFamily="49" charset="-122"/>
              </a:rPr>
              <a:t>选择权限</a:t>
            </a:r>
          </a:p>
        </p:txBody>
      </p:sp>
      <p:cxnSp>
        <p:nvCxnSpPr>
          <p:cNvPr id="1325" name="Google Shape;1325;p180"/>
          <p:cNvCxnSpPr>
            <a:endCxn id="1326" idx="2"/>
          </p:cNvCxnSpPr>
          <p:nvPr/>
        </p:nvCxnSpPr>
        <p:spPr>
          <a:xfrm>
            <a:off x="1284500" y="1773875"/>
            <a:ext cx="565500" cy="16500"/>
          </a:xfrm>
          <a:prstGeom prst="straightConnector1">
            <a:avLst/>
          </a:prstGeom>
          <a:noFill/>
          <a:ln w="9525" cap="flat" cmpd="sng">
            <a:solidFill>
              <a:srgbClr val="073763"/>
            </a:solidFill>
            <a:prstDash val="solid"/>
            <a:round/>
            <a:headEnd type="none" w="med" len="med"/>
            <a:tailEnd type="triangle" w="med" len="med"/>
          </a:ln>
        </p:spPr>
      </p:cxnSp>
      <p:sp>
        <p:nvSpPr>
          <p:cNvPr id="1326" name="Google Shape;1326;p180"/>
          <p:cNvSpPr/>
          <p:nvPr/>
        </p:nvSpPr>
        <p:spPr>
          <a:xfrm>
            <a:off x="1850000" y="1599575"/>
            <a:ext cx="2638200" cy="3816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327" name="Google Shape;1327;p180"/>
          <p:cNvSpPr txBox="1"/>
          <p:nvPr/>
        </p:nvSpPr>
        <p:spPr>
          <a:xfrm>
            <a:off x="248875" y="25020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1">
            <a:noAutofit/>
          </a:bodyPr>
          <a:lstStyle/>
          <a:p>
            <a:pPr marL="0" lvl="0" indent="0" algn="l" rtl="0">
              <a:spcBef>
                <a:spcPts val="0"/>
              </a:spcBef>
              <a:spcAft>
                <a:spcPts val="0"/>
              </a:spcAft>
              <a:buNone/>
            </a:pPr>
            <a:r>
              <a:rPr lang="zh-CN" sz="1100" b="1" dirty="0">
                <a:solidFill>
                  <a:srgbClr val="073763"/>
                </a:solidFill>
                <a:latin typeface="SimHei" panose="02010609060101010101" pitchFamily="49" charset="-122"/>
                <a:ea typeface="SimHei" panose="02010609060101010101" pitchFamily="49" charset="-122"/>
              </a:rPr>
              <a:t>谁拥有该权限？</a:t>
            </a:r>
          </a:p>
        </p:txBody>
      </p:sp>
      <p:cxnSp>
        <p:nvCxnSpPr>
          <p:cNvPr id="1328" name="Google Shape;1328;p180"/>
          <p:cNvCxnSpPr/>
          <p:nvPr/>
        </p:nvCxnSpPr>
        <p:spPr>
          <a:xfrm rot="10800000" flipH="1">
            <a:off x="1297375" y="2759100"/>
            <a:ext cx="613800" cy="4200"/>
          </a:xfrm>
          <a:prstGeom prst="straightConnector1">
            <a:avLst/>
          </a:prstGeom>
          <a:noFill/>
          <a:ln w="9525" cap="flat" cmpd="sng">
            <a:solidFill>
              <a:srgbClr val="073763"/>
            </a:solidFill>
            <a:prstDash val="solid"/>
            <a:round/>
            <a:headEnd type="none" w="med" len="med"/>
            <a:tailEnd type="triangle" w="med" len="med"/>
          </a:ln>
        </p:spPr>
      </p:cxnSp>
      <p:sp>
        <p:nvSpPr>
          <p:cNvPr id="1329" name="Google Shape;1329;p180"/>
          <p:cNvSpPr/>
          <p:nvPr/>
        </p:nvSpPr>
        <p:spPr>
          <a:xfrm>
            <a:off x="5002475" y="2248200"/>
            <a:ext cx="688500" cy="2322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330" name="Google Shape;1330;p180"/>
          <p:cNvSpPr/>
          <p:nvPr/>
        </p:nvSpPr>
        <p:spPr>
          <a:xfrm>
            <a:off x="5629300" y="2248200"/>
            <a:ext cx="652200" cy="1908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331" name="Google Shape;1331;p180"/>
          <p:cNvSpPr/>
          <p:nvPr/>
        </p:nvSpPr>
        <p:spPr>
          <a:xfrm>
            <a:off x="1841700" y="2181850"/>
            <a:ext cx="481200" cy="298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332" name="Google Shape;1332;p180"/>
          <p:cNvSpPr/>
          <p:nvPr/>
        </p:nvSpPr>
        <p:spPr>
          <a:xfrm>
            <a:off x="6685025" y="2065700"/>
            <a:ext cx="788100" cy="2985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333" name="Google Shape;1333;p180"/>
          <p:cNvSpPr txBox="1"/>
          <p:nvPr/>
        </p:nvSpPr>
        <p:spPr>
          <a:xfrm>
            <a:off x="7847375" y="2763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1">
            <a:noAutofit/>
          </a:bodyPr>
          <a:lstStyle/>
          <a:p>
            <a:pPr marL="0" lvl="0" indent="0" algn="l" rtl="0">
              <a:spcBef>
                <a:spcPts val="0"/>
              </a:spcBef>
              <a:spcAft>
                <a:spcPts val="0"/>
              </a:spcAft>
              <a:buNone/>
            </a:pPr>
            <a:r>
              <a:rPr lang="zh-CN" sz="1100" b="1" dirty="0">
                <a:solidFill>
                  <a:srgbClr val="073763"/>
                </a:solidFill>
                <a:latin typeface="SimHei" panose="02010609060101010101" pitchFamily="49" charset="-122"/>
                <a:ea typeface="SimHei" panose="02010609060101010101" pitchFamily="49" charset="-122"/>
              </a:rPr>
              <a:t>角色是什么？</a:t>
            </a:r>
          </a:p>
        </p:txBody>
      </p:sp>
      <p:sp>
        <p:nvSpPr>
          <p:cNvPr id="1334" name="Google Shape;1334;p180"/>
          <p:cNvSpPr txBox="1"/>
          <p:nvPr/>
        </p:nvSpPr>
        <p:spPr>
          <a:xfrm>
            <a:off x="7847375" y="2082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1">
            <a:noAutofit/>
          </a:bodyPr>
          <a:lstStyle/>
          <a:p>
            <a:pPr marL="0" lvl="0" indent="0" algn="l" rtl="0">
              <a:spcBef>
                <a:spcPts val="0"/>
              </a:spcBef>
              <a:spcAft>
                <a:spcPts val="0"/>
              </a:spcAft>
              <a:buNone/>
            </a:pPr>
            <a:r>
              <a:rPr lang="zh-CN" sz="1100" b="1" dirty="0">
                <a:solidFill>
                  <a:srgbClr val="073763"/>
                </a:solidFill>
                <a:latin typeface="SimHei" panose="02010609060101010101" pitchFamily="49" charset="-122"/>
                <a:ea typeface="SimHei" panose="02010609060101010101" pitchFamily="49" charset="-122"/>
              </a:rPr>
              <a:t>读取或写入？</a:t>
            </a:r>
          </a:p>
        </p:txBody>
      </p:sp>
      <p:cxnSp>
        <p:nvCxnSpPr>
          <p:cNvPr id="1335" name="Google Shape;1335;p180"/>
          <p:cNvCxnSpPr>
            <a:stCxn id="1334" idx="1"/>
          </p:cNvCxnSpPr>
          <p:nvPr/>
        </p:nvCxnSpPr>
        <p:spPr>
          <a:xfrm flipH="1">
            <a:off x="5450375" y="2343600"/>
            <a:ext cx="2397000" cy="352500"/>
          </a:xfrm>
          <a:prstGeom prst="straightConnector1">
            <a:avLst/>
          </a:prstGeom>
          <a:noFill/>
          <a:ln w="9525" cap="flat" cmpd="sng">
            <a:solidFill>
              <a:schemeClr val="dk2"/>
            </a:solidFill>
            <a:prstDash val="solid"/>
            <a:round/>
            <a:headEnd type="none" w="med" len="med"/>
            <a:tailEnd type="triangle" w="med" len="med"/>
          </a:ln>
        </p:spPr>
      </p:cxnSp>
      <p:cxnSp>
        <p:nvCxnSpPr>
          <p:cNvPr id="1336" name="Google Shape;1336;p180"/>
          <p:cNvCxnSpPr>
            <a:stCxn id="1333" idx="1"/>
          </p:cNvCxnSpPr>
          <p:nvPr/>
        </p:nvCxnSpPr>
        <p:spPr>
          <a:xfrm flipH="1">
            <a:off x="6213575" y="3024600"/>
            <a:ext cx="1633800" cy="4596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1090" name="Google Shape;1090;p159"/>
          <p:cNvSpPr txBox="1">
            <a:spLocks noGrp="1"/>
          </p:cNvSpPr>
          <p:nvPr>
            <p:ph type="title"/>
          </p:nvPr>
        </p:nvSpPr>
        <p:spPr>
          <a:xfrm>
            <a:off x="367268" y="47625"/>
            <a:ext cx="8286300" cy="7428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600" i="0" u="none" strike="noStrike" cap="none" dirty="0">
                <a:solidFill>
                  <a:srgbClr val="073763"/>
                </a:solidFill>
                <a:cs typeface="Salesforce Sans"/>
                <a:sym typeface="Salesforce Sans"/>
              </a:rPr>
              <a:t>前瞻性声明</a:t>
            </a:r>
          </a:p>
        </p:txBody>
      </p:sp>
      <p:sp>
        <p:nvSpPr>
          <p:cNvPr id="1091" name="Google Shape;1091;p159"/>
          <p:cNvSpPr txBox="1">
            <a:spLocks noGrp="1"/>
          </p:cNvSpPr>
          <p:nvPr>
            <p:ph type="body" idx="2"/>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zh-CN">
                <a:solidFill>
                  <a:srgbClr val="073763"/>
                </a:solidFill>
              </a:rPr>
              <a:t>基于 1995 年《私人证券诉讼改革法案》的声明</a:t>
            </a:r>
          </a:p>
          <a:p>
            <a:pPr marL="0" lvl="0" indent="0" algn="l" rtl="0">
              <a:spcBef>
                <a:spcPts val="200"/>
              </a:spcBef>
              <a:spcAft>
                <a:spcPts val="200"/>
              </a:spcAft>
              <a:buNone/>
            </a:pPr>
            <a:endParaRPr>
              <a:solidFill>
                <a:srgbClr val="073763"/>
              </a:solidFill>
            </a:endParaRPr>
          </a:p>
        </p:txBody>
      </p:sp>
      <p:sp>
        <p:nvSpPr>
          <p:cNvPr id="1092" name="Google Shape;1092;p159"/>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p>
            <a:pPr marL="0" marR="0" lvl="0" indent="0" algn="l" rtl="0">
              <a:lnSpc>
                <a:spcPct val="110000"/>
              </a:lnSpc>
              <a:spcBef>
                <a:spcPts val="0"/>
              </a:spcBef>
              <a:spcAft>
                <a:spcPts val="0"/>
              </a:spcAft>
              <a:buClr>
                <a:schemeClr val="accent2"/>
              </a:buClr>
              <a:buSzPts val="1000"/>
              <a:buFont typeface="Arial"/>
              <a:buNone/>
            </a:pPr>
            <a:r>
              <a:rPr lang="zh-CN" sz="1300" b="0" i="0" u="none" strike="noStrike" cap="none" dirty="0">
                <a:solidFill>
                  <a:schemeClr val="accent2"/>
                </a:solidFill>
                <a:sym typeface="Arial"/>
              </a:rPr>
              <a:t>此演示文稿可能包含涉及风险、不确定性和假设的前瞻性声明。如果任何此类不确定性成为现实，或者如果任何假设证明不正确，salesforce.com, inc. 的结果可能与我们的前瞻性声明表达或暗示的结果存在重大差异。历史事实陈述之外的所有声明视为前瞻性，包含对产品或服务可用性、订阅用户增长、收益、收入或其他财务项目的任何预测，以及有关未来运营管理战略或计划的任何声明，信仰声明，有关全新、计划或升级服务或技术发展与客户合同或使用我们服务的任何声明。</a:t>
            </a:r>
          </a:p>
          <a:p>
            <a:pPr marL="0" marR="0" lvl="0" indent="0" algn="l" rtl="0">
              <a:lnSpc>
                <a:spcPct val="110000"/>
              </a:lnSpc>
              <a:spcBef>
                <a:spcPts val="700"/>
              </a:spcBef>
              <a:spcAft>
                <a:spcPts val="0"/>
              </a:spcAft>
              <a:buClr>
                <a:schemeClr val="accent2"/>
              </a:buClr>
              <a:buSzPts val="1000"/>
              <a:buFont typeface="Arial"/>
              <a:buNone/>
            </a:pPr>
            <a:r>
              <a:rPr lang="zh-CN" sz="1300" b="0" i="0" u="none" strike="noStrike" cap="none" dirty="0">
                <a:solidFill>
                  <a:schemeClr val="accent2"/>
                </a:solidFill>
                <a:sym typeface="Arial"/>
              </a:rPr>
              <a:t>以上提及的风险和不确定性包含但不限于：与开发和交付服务的新功能、新产品和服务、新商业模式、过往经营亏损、经营业绩和增长率可能出现波动、Web 托管的中断或延迟、违反安全措施、任何诉讼结果相关的风险，以及与完成和任何潜在并购、经营的不成熟市场、相对有限的经营历史、拓展、保留和激励员工并管理增长、服务新版本和成功客户部署的能力及我们转售非 salesforce.com 产品的有限历史与使用并销售给大型企业客户关联的风险。有关可能影响 salesforce.com, inc. 财务业绩的潜在因素的更多信息，请参阅最新会计年度 Form 10-K 年度报告和最新会计季度 Form 10-Q 季度报告。有关这些文档及包含重要披露的其他文档，请访问我们 Web 站点“投资者信息”部分中的“SEC 备案”部分。</a:t>
            </a:r>
          </a:p>
          <a:p>
            <a:pPr marL="0" marR="0" lvl="0" indent="0" algn="l" rtl="0">
              <a:lnSpc>
                <a:spcPct val="110000"/>
              </a:lnSpc>
              <a:spcBef>
                <a:spcPts val="700"/>
              </a:spcBef>
              <a:spcAft>
                <a:spcPts val="0"/>
              </a:spcAft>
              <a:buClr>
                <a:schemeClr val="accent2"/>
              </a:buClr>
              <a:buSzPts val="1000"/>
              <a:buFont typeface="Arial"/>
              <a:buNone/>
            </a:pPr>
            <a:r>
              <a:rPr lang="zh-CN" sz="1300" b="0" i="0" u="none" strike="noStrike" cap="none" dirty="0">
                <a:solidFill>
                  <a:schemeClr val="accent2"/>
                </a:solidFill>
                <a:sym typeface="Arial"/>
              </a:rPr>
              <a:t>本演示文稿或其他演示文稿或公开声明中引用的任何未发布服务或功能当前不可用，可能不会按时发布或压根不会发布。购买我们服务的客户应根据当前可用的功能作出购买决策。Salesforce.com, inc. 没有义务，也不计划更新这些前瞻性声明。</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1341" name="Google Shape;1341;p181"/>
          <p:cNvPicPr preferRelativeResize="0"/>
          <p:nvPr/>
        </p:nvPicPr>
        <p:blipFill>
          <a:blip r:embed="rId3">
            <a:alphaModFix/>
          </a:blip>
          <a:stretch>
            <a:fillRect/>
          </a:stretch>
        </p:blipFill>
        <p:spPr>
          <a:xfrm>
            <a:off x="152400" y="152400"/>
            <a:ext cx="6614933" cy="4838701"/>
          </a:xfrm>
          <a:prstGeom prst="rect">
            <a:avLst/>
          </a:prstGeom>
          <a:noFill/>
          <a:ln>
            <a:noFill/>
          </a:ln>
        </p:spPr>
      </p:pic>
      <p:sp>
        <p:nvSpPr>
          <p:cNvPr id="1342" name="Google Shape;1342;p181"/>
          <p:cNvSpPr/>
          <p:nvPr/>
        </p:nvSpPr>
        <p:spPr>
          <a:xfrm>
            <a:off x="1617725" y="788125"/>
            <a:ext cx="1451700" cy="2571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343" name="Google Shape;1343;p181"/>
          <p:cNvSpPr/>
          <p:nvPr/>
        </p:nvSpPr>
        <p:spPr>
          <a:xfrm>
            <a:off x="788125" y="1037000"/>
            <a:ext cx="265500" cy="157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47"/>
        <p:cNvGrpSpPr/>
        <p:nvPr/>
      </p:nvGrpSpPr>
      <p:grpSpPr>
        <a:xfrm>
          <a:off x="0" y="0"/>
          <a:ext cx="0" cy="0"/>
          <a:chOff x="0" y="0"/>
          <a:chExt cx="0" cy="0"/>
        </a:xfrm>
      </p:grpSpPr>
      <p:sp>
        <p:nvSpPr>
          <p:cNvPr id="1348" name="Google Shape;1348;p182"/>
          <p:cNvSpPr txBox="1"/>
          <p:nvPr/>
        </p:nvSpPr>
        <p:spPr>
          <a:xfrm>
            <a:off x="352550" y="80376"/>
            <a:ext cx="8286600" cy="525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2300" b="1" dirty="0">
                <a:latin typeface="SimHei" panose="02010609060101010101" pitchFamily="49" charset="-122"/>
                <a:ea typeface="SimHei" panose="02010609060101010101" pitchFamily="49" charset="-122"/>
                <a:cs typeface="Salesforce Sans"/>
                <a:sym typeface="Salesforce Sans"/>
                <a:hlinkClick r:id="rId3"/>
              </a:rPr>
              <a:t>用户审核工作表</a:t>
            </a:r>
          </a:p>
        </p:txBody>
      </p:sp>
      <p:sp>
        <p:nvSpPr>
          <p:cNvPr id="1349" name="Google Shape;1349;p182"/>
          <p:cNvSpPr txBox="1">
            <a:spLocks noGrp="1"/>
          </p:cNvSpPr>
          <p:nvPr>
            <p:ph type="body" idx="4294967295"/>
          </p:nvPr>
        </p:nvSpPr>
        <p:spPr>
          <a:xfrm>
            <a:off x="352550" y="594275"/>
            <a:ext cx="6972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zh-CN" sz="1700" dirty="0">
                <a:solidFill>
                  <a:srgbClr val="205CA0"/>
                </a:solidFill>
                <a:cs typeface="Salesforce Sans"/>
                <a:sym typeface="Salesforce Sans"/>
              </a:rPr>
              <a:t>帮助确定团队的角色和权限</a:t>
            </a:r>
          </a:p>
        </p:txBody>
      </p:sp>
      <p:pic>
        <p:nvPicPr>
          <p:cNvPr id="1350" name="Google Shape;1350;p182"/>
          <p:cNvPicPr preferRelativeResize="0"/>
          <p:nvPr/>
        </p:nvPicPr>
        <p:blipFill>
          <a:blip r:embed="rId4">
            <a:alphaModFix/>
          </a:blip>
          <a:stretch>
            <a:fillRect/>
          </a:stretch>
        </p:blipFill>
        <p:spPr>
          <a:xfrm>
            <a:off x="381000" y="1336771"/>
            <a:ext cx="7877109" cy="365432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183"/>
          <p:cNvSpPr txBox="1">
            <a:spLocks noGrp="1"/>
          </p:cNvSpPr>
          <p:nvPr>
            <p:ph type="title"/>
          </p:nvPr>
        </p:nvSpPr>
        <p:spPr>
          <a:xfrm>
            <a:off x="371572" y="104777"/>
            <a:ext cx="8286600" cy="74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zh-CN" dirty="0"/>
              <a:t>B2B Commerce 运营团队结构</a:t>
            </a:r>
          </a:p>
        </p:txBody>
      </p:sp>
      <p:sp>
        <p:nvSpPr>
          <p:cNvPr id="1356" name="Google Shape;1356;p183"/>
          <p:cNvSpPr txBox="1">
            <a:spLocks noGrp="1"/>
          </p:cNvSpPr>
          <p:nvPr>
            <p:ph type="body" idx="2"/>
          </p:nvPr>
        </p:nvSpPr>
        <p:spPr>
          <a:xfrm>
            <a:off x="377134" y="726720"/>
            <a:ext cx="8286600" cy="23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zh-CN" dirty="0"/>
              <a:t>启动后运营结构</a:t>
            </a:r>
          </a:p>
        </p:txBody>
      </p:sp>
      <p:grpSp>
        <p:nvGrpSpPr>
          <p:cNvPr id="1357" name="Google Shape;1357;p183"/>
          <p:cNvGrpSpPr/>
          <p:nvPr/>
        </p:nvGrpSpPr>
        <p:grpSpPr>
          <a:xfrm>
            <a:off x="87300" y="1629767"/>
            <a:ext cx="8676300" cy="1068000"/>
            <a:chOff x="87300" y="1782167"/>
            <a:chExt cx="8676300" cy="1068000"/>
          </a:xfrm>
        </p:grpSpPr>
        <p:sp>
          <p:nvSpPr>
            <p:cNvPr id="1358" name="Google Shape;1358;p183"/>
            <p:cNvSpPr/>
            <p:nvPr/>
          </p:nvSpPr>
          <p:spPr>
            <a:xfrm>
              <a:off x="380400" y="2049176"/>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开发人员或系统集成器</a:t>
              </a:r>
            </a:p>
          </p:txBody>
        </p:sp>
        <p:sp>
          <p:nvSpPr>
            <p:cNvPr id="1359" name="Google Shape;1359;p183"/>
            <p:cNvSpPr/>
            <p:nvPr/>
          </p:nvSpPr>
          <p:spPr>
            <a:xfrm>
              <a:off x="27066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zh-CN" sz="900" dirty="0">
                  <a:solidFill>
                    <a:schemeClr val="lt1"/>
                  </a:solidFill>
                  <a:latin typeface="SimHei" panose="02010609060101010101" pitchFamily="49" charset="-122"/>
                  <a:ea typeface="SimHei" panose="02010609060101010101" pitchFamily="49" charset="-122"/>
                </a:rPr>
              </a:br>
              <a:r>
                <a:rPr lang="zh-CN" sz="900" dirty="0">
                  <a:solidFill>
                    <a:schemeClr val="lt1"/>
                  </a:solidFill>
                  <a:latin typeface="SimHei" panose="02010609060101010101" pitchFamily="49" charset="-122"/>
                  <a:ea typeface="SimHei" panose="02010609060101010101" pitchFamily="49" charset="-122"/>
                </a:rPr>
                <a:t>客户支持 </a:t>
              </a:r>
            </a:p>
            <a:p>
              <a:pPr marL="0" lvl="0" indent="0" algn="ctr" rtl="0">
                <a:spcBef>
                  <a:spcPts val="0"/>
                </a:spcBef>
                <a:spcAft>
                  <a:spcPts val="0"/>
                </a:spcAft>
                <a:buNone/>
              </a:pPr>
              <a:endParaRPr sz="900" dirty="0">
                <a:solidFill>
                  <a:schemeClr val="lt1"/>
                </a:solidFill>
                <a:latin typeface="SimHei" panose="02010609060101010101" pitchFamily="49" charset="-122"/>
                <a:ea typeface="SimHei" panose="02010609060101010101" pitchFamily="49" charset="-122"/>
              </a:endParaRPr>
            </a:p>
          </p:txBody>
        </p:sp>
        <p:sp>
          <p:nvSpPr>
            <p:cNvPr id="1360" name="Google Shape;1360;p183"/>
            <p:cNvSpPr/>
            <p:nvPr/>
          </p:nvSpPr>
          <p:spPr>
            <a:xfrm>
              <a:off x="39258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市场营销和商</a:t>
              </a:r>
              <a:br>
                <a:rPr lang="en-IE" altLang="zh-CN" sz="900" dirty="0">
                  <a:solidFill>
                    <a:schemeClr val="lt1"/>
                  </a:solidFill>
                  <a:latin typeface="SimHei" panose="02010609060101010101" pitchFamily="49" charset="-122"/>
                  <a:ea typeface="SimHei" panose="02010609060101010101" pitchFamily="49" charset="-122"/>
                </a:rPr>
              </a:br>
              <a:r>
                <a:rPr lang="zh-CN" sz="900" dirty="0">
                  <a:solidFill>
                    <a:schemeClr val="lt1"/>
                  </a:solidFill>
                  <a:latin typeface="SimHei" panose="02010609060101010101" pitchFamily="49" charset="-122"/>
                  <a:ea typeface="SimHei" panose="02010609060101010101" pitchFamily="49" charset="-122"/>
                </a:rPr>
                <a:t>品促销</a:t>
              </a:r>
            </a:p>
          </p:txBody>
        </p:sp>
        <p:sp>
          <p:nvSpPr>
            <p:cNvPr id="1361" name="Google Shape;1361;p183"/>
            <p:cNvSpPr/>
            <p:nvPr/>
          </p:nvSpPr>
          <p:spPr>
            <a:xfrm>
              <a:off x="51450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反馈和分析，报告</a:t>
              </a:r>
            </a:p>
          </p:txBody>
        </p:sp>
        <p:sp>
          <p:nvSpPr>
            <p:cNvPr id="1362" name="Google Shape;1362;p183"/>
            <p:cNvSpPr/>
            <p:nvPr/>
          </p:nvSpPr>
          <p:spPr>
            <a:xfrm>
              <a:off x="63642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培训和入职</a:t>
              </a:r>
            </a:p>
          </p:txBody>
        </p:sp>
        <p:sp>
          <p:nvSpPr>
            <p:cNvPr id="1363" name="Google Shape;1363;p183"/>
            <p:cNvSpPr/>
            <p:nvPr/>
          </p:nvSpPr>
          <p:spPr>
            <a:xfrm>
              <a:off x="75834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zh-CN" sz="900" dirty="0">
                  <a:solidFill>
                    <a:schemeClr val="lt1"/>
                  </a:solidFill>
                  <a:latin typeface="SimHei" panose="02010609060101010101" pitchFamily="49" charset="-122"/>
                  <a:ea typeface="SimHei" panose="02010609060101010101" pitchFamily="49" charset="-122"/>
                </a:rPr>
              </a:br>
              <a:r>
                <a:rPr lang="zh-CN" sz="900" dirty="0">
                  <a:solidFill>
                    <a:schemeClr val="lt1"/>
                  </a:solidFill>
                  <a:latin typeface="SimHei" panose="02010609060101010101" pitchFamily="49" charset="-122"/>
                  <a:ea typeface="SimHei" panose="02010609060101010101" pitchFamily="49" charset="-122"/>
                </a:rPr>
                <a:t>产品所有者</a:t>
              </a:r>
            </a:p>
            <a:p>
              <a:pPr marL="0" lvl="0" indent="0" algn="ctr" rtl="0">
                <a:spcBef>
                  <a:spcPts val="0"/>
                </a:spcBef>
                <a:spcAft>
                  <a:spcPts val="0"/>
                </a:spcAft>
                <a:buNone/>
              </a:pPr>
              <a:endParaRPr sz="900" dirty="0">
                <a:solidFill>
                  <a:schemeClr val="lt1"/>
                </a:solidFill>
                <a:latin typeface="SimHei" panose="02010609060101010101" pitchFamily="49" charset="-122"/>
                <a:ea typeface="SimHei" panose="02010609060101010101" pitchFamily="49" charset="-122"/>
              </a:endParaRPr>
            </a:p>
          </p:txBody>
        </p:sp>
        <p:sp>
          <p:nvSpPr>
            <p:cNvPr id="1364" name="Google Shape;1364;p183"/>
            <p:cNvSpPr/>
            <p:nvPr/>
          </p:nvSpPr>
          <p:spPr>
            <a:xfrm>
              <a:off x="1599600" y="2049187"/>
              <a:ext cx="10680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zh-CN" sz="900" dirty="0">
                  <a:solidFill>
                    <a:schemeClr val="lt1"/>
                  </a:solidFill>
                  <a:latin typeface="SimHei" panose="02010609060101010101" pitchFamily="49" charset="-122"/>
                  <a:ea typeface="SimHei" panose="02010609060101010101" pitchFamily="49" charset="-122"/>
                </a:rPr>
              </a:br>
              <a:r>
                <a:rPr lang="zh-CN" sz="900" dirty="0">
                  <a:solidFill>
                    <a:schemeClr val="lt1"/>
                  </a:solidFill>
                  <a:latin typeface="SimHei" panose="02010609060101010101" pitchFamily="49" charset="-122"/>
                  <a:ea typeface="SimHei" panose="02010609060101010101" pitchFamily="49" charset="-122"/>
                </a:rPr>
                <a:t>管理员</a:t>
              </a:r>
            </a:p>
            <a:p>
              <a:pPr marL="0" lvl="0" indent="0" algn="ctr" rtl="0">
                <a:spcBef>
                  <a:spcPts val="0"/>
                </a:spcBef>
                <a:spcAft>
                  <a:spcPts val="0"/>
                </a:spcAft>
                <a:buClr>
                  <a:srgbClr val="000000"/>
                </a:buClr>
                <a:buSzPts val="1100"/>
                <a:buFont typeface="Arial"/>
                <a:buNone/>
              </a:pPr>
              <a:endParaRPr sz="900" dirty="0">
                <a:solidFill>
                  <a:schemeClr val="lt1"/>
                </a:solidFill>
                <a:latin typeface="SimHei" panose="02010609060101010101" pitchFamily="49" charset="-122"/>
                <a:ea typeface="SimHei" panose="02010609060101010101" pitchFamily="49" charset="-122"/>
              </a:endParaRPr>
            </a:p>
          </p:txBody>
        </p:sp>
        <p:sp>
          <p:nvSpPr>
            <p:cNvPr id="1365" name="Google Shape;1365;p183"/>
            <p:cNvSpPr txBox="1"/>
            <p:nvPr/>
          </p:nvSpPr>
          <p:spPr>
            <a:xfrm rot="-5400000">
              <a:off x="-319650" y="2189117"/>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zh-CN" sz="1000" b="1" dirty="0">
                  <a:solidFill>
                    <a:schemeClr val="accent1"/>
                  </a:solidFill>
                  <a:latin typeface="SimHei" panose="02010609060101010101" pitchFamily="49" charset="-122"/>
                  <a:ea typeface="SimHei" panose="02010609060101010101" pitchFamily="49" charset="-122"/>
                </a:rPr>
                <a:t>级别 4</a:t>
              </a:r>
            </a:p>
          </p:txBody>
        </p:sp>
      </p:grpSp>
      <p:cxnSp>
        <p:nvCxnSpPr>
          <p:cNvPr id="1366" name="Google Shape;1366;p183"/>
          <p:cNvCxnSpPr/>
          <p:nvPr/>
        </p:nvCxnSpPr>
        <p:spPr>
          <a:xfrm>
            <a:off x="399675" y="1815086"/>
            <a:ext cx="8352000" cy="0"/>
          </a:xfrm>
          <a:prstGeom prst="straightConnector1">
            <a:avLst/>
          </a:prstGeom>
          <a:noFill/>
          <a:ln w="9525" cap="flat" cmpd="sng">
            <a:solidFill>
              <a:schemeClr val="accent1"/>
            </a:solidFill>
            <a:prstDash val="solid"/>
            <a:round/>
            <a:headEnd type="oval" w="med" len="med"/>
            <a:tailEnd type="oval" w="med" len="med"/>
          </a:ln>
        </p:spPr>
      </p:cxnSp>
      <p:sp>
        <p:nvSpPr>
          <p:cNvPr id="1367" name="Google Shape;1367;p183"/>
          <p:cNvSpPr/>
          <p:nvPr/>
        </p:nvSpPr>
        <p:spPr>
          <a:xfrm>
            <a:off x="2711612"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客户支持 </a:t>
            </a:r>
          </a:p>
        </p:txBody>
      </p:sp>
      <p:sp>
        <p:nvSpPr>
          <p:cNvPr id="1368" name="Google Shape;1368;p183"/>
          <p:cNvSpPr/>
          <p:nvPr/>
        </p:nvSpPr>
        <p:spPr>
          <a:xfrm>
            <a:off x="380400" y="2797859"/>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zh-CN" sz="900" dirty="0">
                <a:solidFill>
                  <a:schemeClr val="lt1"/>
                </a:solidFill>
                <a:latin typeface="SimHei" panose="02010609060101010101" pitchFamily="49" charset="-122"/>
                <a:ea typeface="SimHei" panose="02010609060101010101" pitchFamily="49" charset="-122"/>
              </a:rPr>
            </a:br>
            <a:r>
              <a:rPr lang="zh-CN" sz="900" dirty="0">
                <a:solidFill>
                  <a:schemeClr val="lt1"/>
                </a:solidFill>
                <a:latin typeface="SimHei" panose="02010609060101010101" pitchFamily="49" charset="-122"/>
                <a:ea typeface="SimHei" panose="02010609060101010101" pitchFamily="49" charset="-122"/>
              </a:rPr>
              <a:t>开发人员或系统集成器</a:t>
            </a:r>
          </a:p>
          <a:p>
            <a:pPr marL="0" lvl="0" indent="0" algn="ctr" rtl="0">
              <a:spcBef>
                <a:spcPts val="0"/>
              </a:spcBef>
              <a:spcAft>
                <a:spcPts val="0"/>
              </a:spcAft>
              <a:buNone/>
            </a:pPr>
            <a:endParaRPr sz="900" dirty="0">
              <a:solidFill>
                <a:schemeClr val="lt1"/>
              </a:solidFill>
              <a:latin typeface="SimHei" panose="02010609060101010101" pitchFamily="49" charset="-122"/>
              <a:ea typeface="SimHei" panose="02010609060101010101" pitchFamily="49" charset="-122"/>
            </a:endParaRPr>
          </a:p>
        </p:txBody>
      </p:sp>
      <p:sp>
        <p:nvSpPr>
          <p:cNvPr id="1369" name="Google Shape;1369;p183"/>
          <p:cNvSpPr/>
          <p:nvPr/>
        </p:nvSpPr>
        <p:spPr>
          <a:xfrm>
            <a:off x="5154176"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900" dirty="0">
              <a:solidFill>
                <a:schemeClr val="lt1"/>
              </a:solidFill>
              <a:latin typeface="SimHei" panose="02010609060101010101" pitchFamily="49" charset="-122"/>
              <a:ea typeface="SimHei" panose="02010609060101010101" pitchFamily="49" charset="-122"/>
            </a:endParaRPr>
          </a:p>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反馈和分析，报告</a:t>
            </a:r>
          </a:p>
          <a:p>
            <a:pPr marL="0" lvl="0" indent="0" algn="ctr" rtl="0">
              <a:spcBef>
                <a:spcPts val="0"/>
              </a:spcBef>
              <a:spcAft>
                <a:spcPts val="0"/>
              </a:spcAft>
              <a:buNone/>
            </a:pPr>
            <a:endParaRPr sz="900" dirty="0">
              <a:solidFill>
                <a:schemeClr val="lt1"/>
              </a:solidFill>
              <a:latin typeface="SimHei" panose="02010609060101010101" pitchFamily="49" charset="-122"/>
              <a:ea typeface="SimHei" panose="02010609060101010101" pitchFamily="49" charset="-122"/>
            </a:endParaRPr>
          </a:p>
        </p:txBody>
      </p:sp>
      <p:sp>
        <p:nvSpPr>
          <p:cNvPr id="1370" name="Google Shape;1370;p183"/>
          <p:cNvSpPr/>
          <p:nvPr/>
        </p:nvSpPr>
        <p:spPr>
          <a:xfrm>
            <a:off x="1597922" y="2797859"/>
            <a:ext cx="10680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管理员</a:t>
            </a:r>
          </a:p>
        </p:txBody>
      </p:sp>
      <p:sp>
        <p:nvSpPr>
          <p:cNvPr id="1371" name="Google Shape;1371;p183"/>
          <p:cNvSpPr/>
          <p:nvPr/>
        </p:nvSpPr>
        <p:spPr>
          <a:xfrm>
            <a:off x="3932489" y="2794847"/>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市场营销和商</a:t>
            </a:r>
            <a:br>
              <a:rPr lang="en-IE" altLang="zh-CN" sz="900" dirty="0">
                <a:solidFill>
                  <a:schemeClr val="lt1"/>
                </a:solidFill>
                <a:latin typeface="SimHei" panose="02010609060101010101" pitchFamily="49" charset="-122"/>
                <a:ea typeface="SimHei" panose="02010609060101010101" pitchFamily="49" charset="-122"/>
              </a:rPr>
            </a:br>
            <a:r>
              <a:rPr lang="zh-CN" sz="900" dirty="0">
                <a:solidFill>
                  <a:schemeClr val="lt1"/>
                </a:solidFill>
                <a:latin typeface="SimHei" panose="02010609060101010101" pitchFamily="49" charset="-122"/>
                <a:ea typeface="SimHei" panose="02010609060101010101" pitchFamily="49" charset="-122"/>
              </a:rPr>
              <a:t>品促销</a:t>
            </a:r>
          </a:p>
        </p:txBody>
      </p:sp>
      <p:sp>
        <p:nvSpPr>
          <p:cNvPr id="1372" name="Google Shape;1372;p183"/>
          <p:cNvSpPr txBox="1"/>
          <p:nvPr/>
        </p:nvSpPr>
        <p:spPr>
          <a:xfrm rot="-5400000">
            <a:off x="-336402" y="2912439"/>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zh-CN" sz="1000" b="1" dirty="0">
                <a:solidFill>
                  <a:schemeClr val="dk1"/>
                </a:solidFill>
                <a:latin typeface="SimHei" panose="02010609060101010101" pitchFamily="49" charset="-122"/>
                <a:ea typeface="SimHei" panose="02010609060101010101" pitchFamily="49" charset="-122"/>
              </a:rPr>
              <a:t>级别 3</a:t>
            </a:r>
          </a:p>
        </p:txBody>
      </p:sp>
      <p:cxnSp>
        <p:nvCxnSpPr>
          <p:cNvPr id="1373" name="Google Shape;1373;p183"/>
          <p:cNvCxnSpPr/>
          <p:nvPr/>
        </p:nvCxnSpPr>
        <p:spPr>
          <a:xfrm rot="10800000" flipH="1">
            <a:off x="387275" y="2711277"/>
            <a:ext cx="5943300" cy="4800"/>
          </a:xfrm>
          <a:prstGeom prst="straightConnector1">
            <a:avLst/>
          </a:prstGeom>
          <a:noFill/>
          <a:ln w="9525" cap="flat" cmpd="sng">
            <a:solidFill>
              <a:schemeClr val="accent1"/>
            </a:solidFill>
            <a:prstDash val="solid"/>
            <a:round/>
            <a:headEnd type="oval" w="med" len="med"/>
            <a:tailEnd type="oval" w="med" len="med"/>
          </a:ln>
        </p:spPr>
      </p:cxnSp>
      <p:grpSp>
        <p:nvGrpSpPr>
          <p:cNvPr id="1374" name="Google Shape;1374;p183"/>
          <p:cNvGrpSpPr/>
          <p:nvPr/>
        </p:nvGrpSpPr>
        <p:grpSpPr>
          <a:xfrm>
            <a:off x="380550" y="1200300"/>
            <a:ext cx="8371124" cy="406200"/>
            <a:chOff x="380550" y="1200300"/>
            <a:chExt cx="8371124" cy="406200"/>
          </a:xfrm>
        </p:grpSpPr>
        <p:sp>
          <p:nvSpPr>
            <p:cNvPr id="1375" name="Google Shape;1375;p183"/>
            <p:cNvSpPr txBox="1"/>
            <p:nvPr/>
          </p:nvSpPr>
          <p:spPr>
            <a:xfrm>
              <a:off x="3043912" y="1200300"/>
              <a:ext cx="304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zh-CN" sz="1000" b="1" dirty="0">
                  <a:solidFill>
                    <a:schemeClr val="lt1"/>
                  </a:solidFill>
                  <a:latin typeface="SimHei" panose="02010609060101010101" pitchFamily="49" charset="-122"/>
                  <a:ea typeface="SimHei" panose="02010609060101010101" pitchFamily="49" charset="-122"/>
                </a:rPr>
                <a:t>商务领导</a:t>
              </a:r>
              <a:br>
                <a:rPr lang="zh-CN" sz="1000" b="1" dirty="0">
                  <a:solidFill>
                    <a:schemeClr val="lt1"/>
                  </a:solidFill>
                  <a:latin typeface="SimHei" panose="02010609060101010101" pitchFamily="49" charset="-122"/>
                  <a:ea typeface="SimHei" panose="02010609060101010101" pitchFamily="49" charset="-122"/>
                </a:rPr>
              </a:br>
              <a:r>
                <a:rPr lang="zh-CN" sz="1000" b="1" dirty="0">
                  <a:solidFill>
                    <a:schemeClr val="lt1"/>
                  </a:solidFill>
                  <a:latin typeface="SimHei" panose="02010609060101010101" pitchFamily="49" charset="-122"/>
                  <a:ea typeface="SimHei" panose="02010609060101010101" pitchFamily="49" charset="-122"/>
                </a:rPr>
                <a:t>（包含数字路线图所有权）</a:t>
              </a:r>
              <a:r>
                <a:rPr lang="zh-CN" sz="1000" b="1" dirty="0">
                  <a:solidFill>
                    <a:srgbClr val="FFFFFF"/>
                  </a:solidFill>
                  <a:latin typeface="SimHei" panose="02010609060101010101" pitchFamily="49" charset="-122"/>
                  <a:ea typeface="SimHei" panose="02010609060101010101" pitchFamily="49" charset="-122"/>
                </a:rPr>
                <a:t> </a:t>
              </a:r>
            </a:p>
          </p:txBody>
        </p:sp>
        <p:sp>
          <p:nvSpPr>
            <p:cNvPr id="1376" name="Google Shape;1376;p183"/>
            <p:cNvSpPr txBox="1"/>
            <p:nvPr/>
          </p:nvSpPr>
          <p:spPr>
            <a:xfrm>
              <a:off x="380550"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zh-CN" sz="1000" b="1" dirty="0">
                  <a:solidFill>
                    <a:srgbClr val="FFFFFF"/>
                  </a:solidFill>
                  <a:latin typeface="SimHei" panose="02010609060101010101" pitchFamily="49" charset="-122"/>
                  <a:ea typeface="SimHei" panose="02010609060101010101" pitchFamily="49" charset="-122"/>
                </a:rPr>
                <a:t>商务运营领导</a:t>
              </a:r>
            </a:p>
          </p:txBody>
        </p:sp>
        <p:sp>
          <p:nvSpPr>
            <p:cNvPr id="1377" name="Google Shape;1377;p183"/>
            <p:cNvSpPr txBox="1"/>
            <p:nvPr/>
          </p:nvSpPr>
          <p:spPr>
            <a:xfrm>
              <a:off x="6157274"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zh-CN" sz="1000" b="1" dirty="0">
                  <a:solidFill>
                    <a:srgbClr val="FFFFFF"/>
                  </a:solidFill>
                  <a:latin typeface="SimHei" panose="02010609060101010101" pitchFamily="49" charset="-122"/>
                  <a:ea typeface="SimHei" panose="02010609060101010101" pitchFamily="49" charset="-122"/>
                </a:rPr>
                <a:t>IT 领导</a:t>
              </a:r>
            </a:p>
          </p:txBody>
        </p:sp>
      </p:grpSp>
      <p:grpSp>
        <p:nvGrpSpPr>
          <p:cNvPr id="1378" name="Google Shape;1378;p183"/>
          <p:cNvGrpSpPr/>
          <p:nvPr/>
        </p:nvGrpSpPr>
        <p:grpSpPr>
          <a:xfrm>
            <a:off x="71919" y="3364080"/>
            <a:ext cx="5047960" cy="1068000"/>
            <a:chOff x="71919" y="3364080"/>
            <a:chExt cx="5047960" cy="1068000"/>
          </a:xfrm>
        </p:grpSpPr>
        <p:sp>
          <p:nvSpPr>
            <p:cNvPr id="1379" name="Google Shape;1379;p183"/>
            <p:cNvSpPr/>
            <p:nvPr/>
          </p:nvSpPr>
          <p:spPr>
            <a:xfrm>
              <a:off x="1611003" y="3692305"/>
              <a:ext cx="10680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rgbClr val="FFFFFF"/>
                  </a:solidFill>
                  <a:latin typeface="SimHei" panose="02010609060101010101" pitchFamily="49" charset="-122"/>
                  <a:ea typeface="SimHei" panose="02010609060101010101" pitchFamily="49" charset="-122"/>
                </a:rPr>
                <a:t>管理员</a:t>
              </a:r>
            </a:p>
          </p:txBody>
        </p:sp>
        <p:sp>
          <p:nvSpPr>
            <p:cNvPr id="1380" name="Google Shape;1380;p183"/>
            <p:cNvSpPr/>
            <p:nvPr/>
          </p:nvSpPr>
          <p:spPr>
            <a:xfrm>
              <a:off x="391800"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开发人员或系统集成器</a:t>
              </a:r>
            </a:p>
          </p:txBody>
        </p:sp>
        <p:sp>
          <p:nvSpPr>
            <p:cNvPr id="1381" name="Google Shape;1381;p183"/>
            <p:cNvSpPr/>
            <p:nvPr/>
          </p:nvSpPr>
          <p:spPr>
            <a:xfrm>
              <a:off x="2720484"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rgbClr val="FFFFFF"/>
                  </a:solidFill>
                  <a:latin typeface="SimHei" panose="02010609060101010101" pitchFamily="49" charset="-122"/>
                  <a:ea typeface="SimHei" panose="02010609060101010101" pitchFamily="49" charset="-122"/>
                </a:rPr>
                <a:t>客户支持 </a:t>
              </a:r>
            </a:p>
          </p:txBody>
        </p:sp>
        <p:sp>
          <p:nvSpPr>
            <p:cNvPr id="1382" name="Google Shape;1382;p183"/>
            <p:cNvSpPr txBox="1"/>
            <p:nvPr/>
          </p:nvSpPr>
          <p:spPr>
            <a:xfrm rot="-5400000">
              <a:off x="-335031" y="3771030"/>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zh-CN" sz="1000" b="1" dirty="0">
                  <a:solidFill>
                    <a:schemeClr val="dk2"/>
                  </a:solidFill>
                  <a:latin typeface="SimHei" panose="02010609060101010101" pitchFamily="49" charset="-122"/>
                  <a:ea typeface="SimHei" panose="02010609060101010101" pitchFamily="49" charset="-122"/>
                </a:rPr>
                <a:t>级别 2</a:t>
              </a:r>
            </a:p>
          </p:txBody>
        </p:sp>
        <p:cxnSp>
          <p:nvCxnSpPr>
            <p:cNvPr id="1383" name="Google Shape;1383;p183"/>
            <p:cNvCxnSpPr/>
            <p:nvPr/>
          </p:nvCxnSpPr>
          <p:spPr>
            <a:xfrm>
              <a:off x="394249" y="3615587"/>
              <a:ext cx="4723500" cy="0"/>
            </a:xfrm>
            <a:prstGeom prst="straightConnector1">
              <a:avLst/>
            </a:prstGeom>
            <a:noFill/>
            <a:ln w="9525" cap="flat" cmpd="sng">
              <a:solidFill>
                <a:schemeClr val="accent1"/>
              </a:solidFill>
              <a:prstDash val="solid"/>
              <a:round/>
              <a:headEnd type="oval" w="med" len="med"/>
              <a:tailEnd type="oval" w="med" len="med"/>
            </a:ln>
          </p:spPr>
        </p:cxnSp>
        <p:sp>
          <p:nvSpPr>
            <p:cNvPr id="1384" name="Google Shape;1384;p183"/>
            <p:cNvSpPr/>
            <p:nvPr/>
          </p:nvSpPr>
          <p:spPr>
            <a:xfrm>
              <a:off x="3939679"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市场营销和商</a:t>
              </a:r>
              <a:br>
                <a:rPr lang="en-IE" altLang="zh-CN" sz="900" dirty="0">
                  <a:solidFill>
                    <a:schemeClr val="lt1"/>
                  </a:solidFill>
                  <a:latin typeface="SimHei" panose="02010609060101010101" pitchFamily="49" charset="-122"/>
                  <a:ea typeface="SimHei" panose="02010609060101010101" pitchFamily="49" charset="-122"/>
                </a:rPr>
              </a:br>
              <a:r>
                <a:rPr lang="zh-CN" sz="900" dirty="0">
                  <a:solidFill>
                    <a:schemeClr val="lt1"/>
                  </a:solidFill>
                  <a:latin typeface="SimHei" panose="02010609060101010101" pitchFamily="49" charset="-122"/>
                  <a:ea typeface="SimHei" panose="02010609060101010101" pitchFamily="49" charset="-122"/>
                </a:rPr>
                <a:t>品促销</a:t>
              </a:r>
            </a:p>
          </p:txBody>
        </p:sp>
      </p:grpSp>
      <p:sp>
        <p:nvSpPr>
          <p:cNvPr id="1385" name="Google Shape;1385;p183"/>
          <p:cNvSpPr txBox="1"/>
          <p:nvPr/>
        </p:nvSpPr>
        <p:spPr>
          <a:xfrm>
            <a:off x="3641700" y="2405008"/>
            <a:ext cx="1746300"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zh-CN" sz="900" b="1" dirty="0">
                <a:solidFill>
                  <a:schemeClr val="accent1"/>
                </a:solidFill>
                <a:latin typeface="SimHei" panose="02010609060101010101" pitchFamily="49" charset="-122"/>
                <a:ea typeface="SimHei" panose="02010609060101010101" pitchFamily="49" charset="-122"/>
              </a:rPr>
              <a:t>（角色可外包）</a:t>
            </a:r>
          </a:p>
        </p:txBody>
      </p:sp>
      <p:grpSp>
        <p:nvGrpSpPr>
          <p:cNvPr id="1386" name="Google Shape;1386;p183"/>
          <p:cNvGrpSpPr/>
          <p:nvPr/>
        </p:nvGrpSpPr>
        <p:grpSpPr>
          <a:xfrm>
            <a:off x="71944" y="4188815"/>
            <a:ext cx="2612505" cy="1068000"/>
            <a:chOff x="71944" y="4188815"/>
            <a:chExt cx="2612505" cy="1068000"/>
          </a:xfrm>
        </p:grpSpPr>
        <p:sp>
          <p:nvSpPr>
            <p:cNvPr id="1387" name="Google Shape;1387;p183"/>
            <p:cNvSpPr/>
            <p:nvPr/>
          </p:nvSpPr>
          <p:spPr>
            <a:xfrm>
              <a:off x="1598275" y="4482825"/>
              <a:ext cx="10680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rgbClr val="FFFFFF"/>
                  </a:solidFill>
                  <a:latin typeface="SimHei" panose="02010609060101010101" pitchFamily="49" charset="-122"/>
                  <a:ea typeface="SimHei" panose="02010609060101010101" pitchFamily="49" charset="-122"/>
                </a:rPr>
                <a:t>管理员</a:t>
              </a:r>
            </a:p>
          </p:txBody>
        </p:sp>
        <p:sp>
          <p:nvSpPr>
            <p:cNvPr id="1388" name="Google Shape;1388;p183"/>
            <p:cNvSpPr/>
            <p:nvPr/>
          </p:nvSpPr>
          <p:spPr>
            <a:xfrm>
              <a:off x="378425" y="4482828"/>
              <a:ext cx="11802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zh-CN" sz="900" dirty="0">
                  <a:solidFill>
                    <a:schemeClr val="lt1"/>
                  </a:solidFill>
                  <a:latin typeface="SimHei" panose="02010609060101010101" pitchFamily="49" charset="-122"/>
                  <a:ea typeface="SimHei" panose="02010609060101010101" pitchFamily="49" charset="-122"/>
                </a:rPr>
                <a:t>开发人员或系统集成器</a:t>
              </a:r>
            </a:p>
          </p:txBody>
        </p:sp>
        <p:sp>
          <p:nvSpPr>
            <p:cNvPr id="1389" name="Google Shape;1389;p183"/>
            <p:cNvSpPr txBox="1"/>
            <p:nvPr/>
          </p:nvSpPr>
          <p:spPr>
            <a:xfrm rot="-5400000">
              <a:off x="-335006" y="4595765"/>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zh-CN" sz="1000" b="1" dirty="0">
                  <a:solidFill>
                    <a:srgbClr val="6FA8DC"/>
                  </a:solidFill>
                  <a:latin typeface="SimHei" panose="02010609060101010101" pitchFamily="49" charset="-122"/>
                  <a:ea typeface="SimHei" panose="02010609060101010101" pitchFamily="49" charset="-122"/>
                </a:rPr>
                <a:t>级别 1</a:t>
              </a:r>
            </a:p>
          </p:txBody>
        </p:sp>
        <p:cxnSp>
          <p:nvCxnSpPr>
            <p:cNvPr id="1390" name="Google Shape;1390;p183"/>
            <p:cNvCxnSpPr/>
            <p:nvPr/>
          </p:nvCxnSpPr>
          <p:spPr>
            <a:xfrm>
              <a:off x="394249" y="4403307"/>
              <a:ext cx="2290200" cy="0"/>
            </a:xfrm>
            <a:prstGeom prst="straightConnector1">
              <a:avLst/>
            </a:prstGeom>
            <a:noFill/>
            <a:ln w="9525" cap="flat" cmpd="sng">
              <a:solidFill>
                <a:schemeClr val="accent1"/>
              </a:solidFill>
              <a:prstDash val="solid"/>
              <a:round/>
              <a:headEnd type="oval" w="med" len="med"/>
              <a:tailEnd type="oval"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4"/>
                                        </p:tgtEl>
                                        <p:attrNameLst>
                                          <p:attrName>style.visibility</p:attrName>
                                        </p:attrNameLst>
                                      </p:cBhvr>
                                      <p:to>
                                        <p:strVal val="visible"/>
                                      </p:to>
                                    </p:set>
                                    <p:animEffect transition="in" filter="fade">
                                      <p:cBhvr>
                                        <p:cTn id="7" dur="1000"/>
                                        <p:tgtEl>
                                          <p:spTgt spid="13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86"/>
                                        </p:tgtEl>
                                        <p:attrNameLst>
                                          <p:attrName>style.visibility</p:attrName>
                                        </p:attrNameLst>
                                      </p:cBhvr>
                                      <p:to>
                                        <p:strVal val="visible"/>
                                      </p:to>
                                    </p:set>
                                    <p:animEffect transition="in" filter="fade">
                                      <p:cBhvr>
                                        <p:cTn id="12" dur="1000"/>
                                        <p:tgtEl>
                                          <p:spTgt spid="13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78"/>
                                        </p:tgtEl>
                                        <p:attrNameLst>
                                          <p:attrName>style.visibility</p:attrName>
                                        </p:attrNameLst>
                                      </p:cBhvr>
                                      <p:to>
                                        <p:strVal val="visible"/>
                                      </p:to>
                                    </p:set>
                                    <p:animEffect transition="in" filter="fade">
                                      <p:cBhvr>
                                        <p:cTn id="17" dur="1000"/>
                                        <p:tgtEl>
                                          <p:spTgt spid="1378"/>
                                        </p:tgtEl>
                                      </p:cBhvr>
                                    </p:animEffect>
                                  </p:childTnLst>
                                </p:cTn>
                              </p:par>
                              <p:par>
                                <p:cTn id="18" presetID="10" presetClass="entr" presetSubtype="0" fill="hold" nodeType="withEffect">
                                  <p:stCondLst>
                                    <p:cond delay="0"/>
                                  </p:stCondLst>
                                  <p:childTnLst>
                                    <p:set>
                                      <p:cBhvr>
                                        <p:cTn id="19" dur="1" fill="hold">
                                          <p:stCondLst>
                                            <p:cond delay="0"/>
                                          </p:stCondLst>
                                        </p:cTn>
                                        <p:tgtEl>
                                          <p:spTgt spid="1373"/>
                                        </p:tgtEl>
                                        <p:attrNameLst>
                                          <p:attrName>style.visibility</p:attrName>
                                        </p:attrNameLst>
                                      </p:cBhvr>
                                      <p:to>
                                        <p:strVal val="visible"/>
                                      </p:to>
                                    </p:set>
                                    <p:animEffect transition="in" filter="fade">
                                      <p:cBhvr>
                                        <p:cTn id="20" dur="1000"/>
                                        <p:tgtEl>
                                          <p:spTgt spid="137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57"/>
                                        </p:tgtEl>
                                        <p:attrNameLst>
                                          <p:attrName>style.visibility</p:attrName>
                                        </p:attrNameLst>
                                      </p:cBhvr>
                                      <p:to>
                                        <p:strVal val="visible"/>
                                      </p:to>
                                    </p:set>
                                    <p:animEffect transition="in" filter="fade">
                                      <p:cBhvr>
                                        <p:cTn id="25" dur="1000"/>
                                        <p:tgtEl>
                                          <p:spTgt spid="1357"/>
                                        </p:tgtEl>
                                      </p:cBhvr>
                                    </p:animEffect>
                                  </p:childTnLst>
                                </p:cTn>
                              </p:par>
                              <p:par>
                                <p:cTn id="26" presetID="10" presetClass="entr" presetSubtype="0" fill="hold" nodeType="withEffect">
                                  <p:stCondLst>
                                    <p:cond delay="0"/>
                                  </p:stCondLst>
                                  <p:childTnLst>
                                    <p:set>
                                      <p:cBhvr>
                                        <p:cTn id="27" dur="1" fill="hold">
                                          <p:stCondLst>
                                            <p:cond delay="0"/>
                                          </p:stCondLst>
                                        </p:cTn>
                                        <p:tgtEl>
                                          <p:spTgt spid="1366"/>
                                        </p:tgtEl>
                                        <p:attrNameLst>
                                          <p:attrName>style.visibility</p:attrName>
                                        </p:attrNameLst>
                                      </p:cBhvr>
                                      <p:to>
                                        <p:strVal val="visible"/>
                                      </p:to>
                                    </p:set>
                                    <p:animEffect transition="in" filter="fade">
                                      <p:cBhvr>
                                        <p:cTn id="28" dur="1000"/>
                                        <p:tgtEl>
                                          <p:spTgt spid="1366"/>
                                        </p:tgtEl>
                                      </p:cBhvr>
                                    </p:animEffect>
                                  </p:childTnLst>
                                </p:cTn>
                              </p:par>
                              <p:par>
                                <p:cTn id="29" presetID="10" presetClass="entr" presetSubtype="0" fill="hold" nodeType="withEffect">
                                  <p:stCondLst>
                                    <p:cond delay="0"/>
                                  </p:stCondLst>
                                  <p:childTnLst>
                                    <p:set>
                                      <p:cBhvr>
                                        <p:cTn id="30" dur="1" fill="hold">
                                          <p:stCondLst>
                                            <p:cond delay="0"/>
                                          </p:stCondLst>
                                        </p:cTn>
                                        <p:tgtEl>
                                          <p:spTgt spid="1385"/>
                                        </p:tgtEl>
                                        <p:attrNameLst>
                                          <p:attrName>style.visibility</p:attrName>
                                        </p:attrNameLst>
                                      </p:cBhvr>
                                      <p:to>
                                        <p:strVal val="visible"/>
                                      </p:to>
                                    </p:set>
                                    <p:animEffect transition="in" filter="fade">
                                      <p:cBhvr>
                                        <p:cTn id="31" dur="1000"/>
                                        <p:tgtEl>
                                          <p:spTgt spid="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pic>
        <p:nvPicPr>
          <p:cNvPr id="1395" name="Google Shape;1395;p184" descr="pasted-image.pdf"/>
          <p:cNvPicPr preferRelativeResize="0"/>
          <p:nvPr/>
        </p:nvPicPr>
        <p:blipFill rotWithShape="1">
          <a:blip r:embed="rId3">
            <a:alphaModFix/>
          </a:blip>
          <a:srcRect/>
          <a:stretch/>
        </p:blipFill>
        <p:spPr>
          <a:xfrm>
            <a:off x="8275084" y="424095"/>
            <a:ext cx="476676" cy="333734"/>
          </a:xfrm>
          <a:prstGeom prst="rect">
            <a:avLst/>
          </a:prstGeom>
          <a:noFill/>
          <a:ln>
            <a:noFill/>
          </a:ln>
        </p:spPr>
      </p:pic>
      <p:sp>
        <p:nvSpPr>
          <p:cNvPr id="1396" name="Google Shape;1396;p184"/>
          <p:cNvSpPr txBox="1">
            <a:spLocks noGrp="1"/>
          </p:cNvSpPr>
          <p:nvPr>
            <p:ph type="title"/>
          </p:nvPr>
        </p:nvSpPr>
        <p:spPr>
          <a:xfrm>
            <a:off x="571499" y="63506"/>
            <a:ext cx="6879600" cy="62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b="1" dirty="0">
                <a:sym typeface="Salesforce Sans"/>
              </a:rPr>
              <a:t>新建商业管理平台 + MFA 要求</a:t>
            </a:r>
          </a:p>
        </p:txBody>
      </p:sp>
      <p:graphicFrame>
        <p:nvGraphicFramePr>
          <p:cNvPr id="1397" name="Google Shape;1397;p184"/>
          <p:cNvGraphicFramePr/>
          <p:nvPr/>
        </p:nvGraphicFramePr>
        <p:xfrm>
          <a:off x="460733" y="994069"/>
          <a:ext cx="8286575" cy="2255340"/>
        </p:xfrm>
        <a:graphic>
          <a:graphicData uri="http://schemas.openxmlformats.org/drawingml/2006/table">
            <a:tbl>
              <a:tblPr>
                <a:noFill/>
                <a:tableStyleId>{7E0C2FC4-7EA7-42AD-A4A6-378E99065EF0}</a:tableStyleId>
              </a:tblPr>
              <a:tblGrid>
                <a:gridCol w="21608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2550">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r>
                        <a:rPr lang="zh-CN" sz="1100" b="1" dirty="0">
                          <a:solidFill>
                            <a:srgbClr val="434343"/>
                          </a:solidFill>
                          <a:latin typeface="SimHei" panose="02010609060101010101" pitchFamily="49" charset="-122"/>
                          <a:ea typeface="SimHei" panose="02010609060101010101" pitchFamily="49" charset="-122"/>
                          <a:cs typeface="Salesforce Sans"/>
                          <a:sym typeface="Salesforce Sans"/>
                        </a:rPr>
                        <a:t>商业管理平台功能：</a:t>
                      </a: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zh-CN" sz="1100" b="1" dirty="0">
                          <a:solidFill>
                            <a:srgbClr val="434343"/>
                          </a:solidFill>
                          <a:latin typeface="SimHei" panose="02010609060101010101" pitchFamily="49" charset="-122"/>
                          <a:ea typeface="SimHei" panose="02010609060101010101" pitchFamily="49" charset="-122"/>
                          <a:cs typeface="Salesforce Sans"/>
                          <a:sym typeface="Salesforce Sans"/>
                        </a:rPr>
                        <a:t>描述</a:t>
                      </a: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zh-CN" sz="1100" b="1" dirty="0">
                          <a:solidFill>
                            <a:srgbClr val="434343"/>
                          </a:solidFill>
                          <a:latin typeface="SimHei" panose="02010609060101010101" pitchFamily="49" charset="-122"/>
                          <a:ea typeface="SimHei" panose="02010609060101010101" pitchFamily="49" charset="-122"/>
                          <a:cs typeface="Salesforce Sans"/>
                          <a:sym typeface="Salesforce Sans"/>
                        </a:rPr>
                        <a:t>发行日期 </a:t>
                      </a:r>
                    </a:p>
                    <a:p>
                      <a:pPr marL="0" lvl="0" indent="0" algn="l" rtl="0">
                        <a:spcBef>
                          <a:spcPts val="0"/>
                        </a:spcBef>
                        <a:spcAft>
                          <a:spcPts val="0"/>
                        </a:spcAft>
                        <a:buNone/>
                      </a:pPr>
                      <a:r>
                        <a:rPr lang="zh-CN" sz="1100" b="1" dirty="0">
                          <a:solidFill>
                            <a:srgbClr val="434343"/>
                          </a:solidFill>
                          <a:latin typeface="SimHei" panose="02010609060101010101" pitchFamily="49" charset="-122"/>
                          <a:ea typeface="SimHei" panose="02010609060101010101" pitchFamily="49" charset="-122"/>
                          <a:cs typeface="Salesforce Sans"/>
                          <a:sym typeface="Salesforce Sans"/>
                        </a:rPr>
                        <a:t>和帮助文档</a:t>
                      </a: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zh-CN" sz="1200" dirty="0">
                          <a:solidFill>
                            <a:srgbClr val="434343"/>
                          </a:solidFill>
                          <a:latin typeface="SimHei" panose="02010609060101010101" pitchFamily="49" charset="-122"/>
                          <a:ea typeface="SimHei" panose="02010609060101010101" pitchFamily="49" charset="-122"/>
                          <a:cs typeface="Salesforce Sans"/>
                          <a:sym typeface="Salesforce Sans"/>
                        </a:rPr>
                        <a:t>HTML 属性</a:t>
                      </a: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zh-CN" sz="1200" dirty="0">
                          <a:solidFill>
                            <a:srgbClr val="434343"/>
                          </a:solidFill>
                          <a:latin typeface="SimHei" panose="02010609060101010101" pitchFamily="49" charset="-122"/>
                          <a:ea typeface="SimHei" panose="02010609060101010101" pitchFamily="49" charset="-122"/>
                          <a:cs typeface="Salesforce Sans"/>
                          <a:sym typeface="Salesforce Sans"/>
                        </a:rPr>
                        <a:t>将屏蔽嵌入的对象，其中包含标记、iFrame、嵌入、小程序和对象</a:t>
                      </a: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4">
                  <a:txBody>
                    <a:bodyPr/>
                    <a:lstStyle/>
                    <a:p>
                      <a:pPr marL="0" lvl="0" indent="0" algn="ctr" rtl="0">
                        <a:spcBef>
                          <a:spcPts val="0"/>
                        </a:spcBef>
                        <a:spcAft>
                          <a:spcPts val="0"/>
                        </a:spcAft>
                        <a:buNone/>
                      </a:pPr>
                      <a:r>
                        <a:rPr lang="zh-CN" sz="1100" dirty="0">
                          <a:solidFill>
                            <a:srgbClr val="434343"/>
                          </a:solidFill>
                          <a:latin typeface="SimHei" panose="02010609060101010101" pitchFamily="49" charset="-122"/>
                          <a:ea typeface="SimHei" panose="02010609060101010101" pitchFamily="49" charset="-122"/>
                          <a:cs typeface="Salesforce Sans"/>
                          <a:sym typeface="Salesforce Sans"/>
                        </a:rPr>
                        <a:t>21.3 GA</a:t>
                      </a:r>
                    </a:p>
                    <a:p>
                      <a:pPr marL="0" lvl="0" indent="0" algn="l" rtl="0">
                        <a:spcBef>
                          <a:spcPts val="0"/>
                        </a:spcBef>
                        <a:spcAft>
                          <a:spcPts val="0"/>
                        </a:spcAft>
                        <a:buNone/>
                      </a:pPr>
                      <a:endParaRPr sz="1100" dirty="0">
                        <a:solidFill>
                          <a:srgbClr val="434343"/>
                        </a:solidFill>
                        <a:latin typeface="SimHei" panose="02010609060101010101" pitchFamily="49" charset="-122"/>
                        <a:ea typeface="SimHei" panose="02010609060101010101" pitchFamily="49" charset="-122"/>
                        <a:cs typeface="Salesforce Sans"/>
                        <a:sym typeface="Salesforce Sans"/>
                      </a:endParaRPr>
                    </a:p>
                    <a:p>
                      <a:pPr marL="0" lvl="0" indent="0" algn="ctr" rtl="0">
                        <a:lnSpc>
                          <a:spcPct val="115000"/>
                        </a:lnSpc>
                        <a:spcBef>
                          <a:spcPts val="0"/>
                        </a:spcBef>
                        <a:spcAft>
                          <a:spcPts val="0"/>
                        </a:spcAft>
                        <a:buNone/>
                      </a:pPr>
                      <a:r>
                        <a:rPr lang="zh-CN" sz="1100" b="1" u="sng" dirty="0">
                          <a:solidFill>
                            <a:srgbClr val="0097A7"/>
                          </a:solidFill>
                          <a:latin typeface="SimHei" panose="02010609060101010101" pitchFamily="49" charset="-122"/>
                          <a:ea typeface="SimHei" panose="02010609060101010101" pitchFamily="49" charset="-122"/>
                          <a:cs typeface="Salesforce Sans"/>
                          <a:sym typeface="Salesforce Sans"/>
                          <a:hlinkClick r:id="rId4">
                            <a:extLst>
                              <a:ext uri="{A12FA001-AC4F-418D-AE19-62706E023703}">
                                <ahyp:hlinkClr xmlns:ahyp="http://schemas.microsoft.com/office/drawing/2018/hyperlinkcolor" val="tx"/>
                              </a:ext>
                            </a:extLst>
                          </a:hlinkClick>
                        </a:rPr>
                        <a:t>代码复制</a:t>
                      </a:r>
                    </a:p>
                    <a:p>
                      <a:pPr marL="0" lvl="0" indent="0" algn="ctr" rtl="0">
                        <a:lnSpc>
                          <a:spcPct val="115000"/>
                        </a:lnSpc>
                        <a:spcBef>
                          <a:spcPts val="0"/>
                        </a:spcBef>
                        <a:spcAft>
                          <a:spcPts val="0"/>
                        </a:spcAft>
                        <a:buNone/>
                      </a:pPr>
                      <a:r>
                        <a:rPr lang="zh-CN" sz="1100" b="1" u="sng" dirty="0">
                          <a:solidFill>
                            <a:srgbClr val="0097A7"/>
                          </a:solidFill>
                          <a:latin typeface="SimHei" panose="02010609060101010101" pitchFamily="49" charset="-122"/>
                          <a:ea typeface="SimHei" panose="02010609060101010101" pitchFamily="49" charset="-122"/>
                          <a:cs typeface="Salesforce Sans"/>
                          <a:sym typeface="Salesforce Sans"/>
                          <a:hlinkClick r:id="rId5">
                            <a:extLst>
                              <a:ext uri="{A12FA001-AC4F-418D-AE19-62706E023703}">
                                <ahyp:hlinkClr xmlns:ahyp="http://schemas.microsoft.com/office/drawing/2018/hyperlinkcolor" val="tx"/>
                              </a:ext>
                            </a:extLst>
                          </a:hlinkClick>
                        </a:rPr>
                        <a:t>数据复制</a:t>
                      </a:r>
                    </a:p>
                    <a:p>
                      <a:pPr marL="0" lvl="0" indent="0" algn="ctr" rtl="0">
                        <a:lnSpc>
                          <a:spcPct val="115000"/>
                        </a:lnSpc>
                        <a:spcBef>
                          <a:spcPts val="0"/>
                        </a:spcBef>
                        <a:spcAft>
                          <a:spcPts val="0"/>
                        </a:spcAft>
                        <a:buNone/>
                      </a:pPr>
                      <a:r>
                        <a:rPr lang="zh-CN" sz="1100" b="1" u="sng" dirty="0">
                          <a:solidFill>
                            <a:srgbClr val="0097A7"/>
                          </a:solidFill>
                          <a:latin typeface="SimHei" panose="02010609060101010101" pitchFamily="49" charset="-122"/>
                          <a:ea typeface="SimHei" panose="02010609060101010101" pitchFamily="49" charset="-122"/>
                          <a:cs typeface="Salesforce Sans"/>
                          <a:sym typeface="Salesforce Sans"/>
                          <a:hlinkClick r:id="rId6">
                            <a:extLst>
                              <a:ext uri="{A12FA001-AC4F-418D-AE19-62706E023703}">
                                <ahyp:hlinkClr xmlns:ahyp="http://schemas.microsoft.com/office/drawing/2018/hyperlinkcolor" val="tx"/>
                              </a:ext>
                            </a:extLst>
                          </a:hlinkClick>
                        </a:rPr>
                        <a:t>站点导入和导出</a:t>
                      </a:r>
                    </a:p>
                    <a:p>
                      <a:pPr marL="0" lvl="0" indent="0" algn="ctr" rtl="0">
                        <a:lnSpc>
                          <a:spcPct val="115000"/>
                        </a:lnSpc>
                        <a:spcBef>
                          <a:spcPts val="0"/>
                        </a:spcBef>
                        <a:spcAft>
                          <a:spcPts val="0"/>
                        </a:spcAft>
                        <a:buNone/>
                      </a:pPr>
                      <a:r>
                        <a:rPr lang="zh-CN" sz="1100" b="1" u="sng" dirty="0">
                          <a:solidFill>
                            <a:srgbClr val="0097A7"/>
                          </a:solidFill>
                          <a:latin typeface="SimHei" panose="02010609060101010101" pitchFamily="49" charset="-122"/>
                          <a:ea typeface="SimHei" panose="02010609060101010101" pitchFamily="49" charset="-122"/>
                          <a:cs typeface="Salesforce Sans"/>
                          <a:sym typeface="Salesforce Sans"/>
                          <a:hlinkClick r:id="rId7">
                            <a:extLst>
                              <a:ext uri="{A12FA001-AC4F-418D-AE19-62706E023703}">
                                <ahyp:hlinkClr xmlns:ahyp="http://schemas.microsoft.com/office/drawing/2018/hyperlinkcolor" val="tx"/>
                              </a:ext>
                            </a:extLst>
                          </a:hlinkClick>
                        </a:rPr>
                        <a:t>工作</a:t>
                      </a: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l" rtl="0">
                        <a:spcBef>
                          <a:spcPts val="0"/>
                        </a:spcBef>
                        <a:spcAft>
                          <a:spcPts val="0"/>
                        </a:spcAft>
                        <a:buNone/>
                      </a:pPr>
                      <a:r>
                        <a:rPr lang="zh-CN" sz="1200" dirty="0">
                          <a:solidFill>
                            <a:srgbClr val="434343"/>
                          </a:solidFill>
                          <a:latin typeface="SimHei" panose="02010609060101010101" pitchFamily="49" charset="-122"/>
                          <a:ea typeface="SimHei" panose="02010609060101010101" pitchFamily="49" charset="-122"/>
                          <a:cs typeface="Salesforce Sans"/>
                          <a:sym typeface="Salesforce Sans"/>
                        </a:rPr>
                        <a:t>站点导入/导出</a:t>
                      </a: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3">
                  <a:txBody>
                    <a:bodyPr/>
                    <a:lstStyle/>
                    <a:p>
                      <a:pPr marL="0" lvl="0" indent="0" algn="l" rtl="0">
                        <a:spcBef>
                          <a:spcPts val="0"/>
                        </a:spcBef>
                        <a:spcAft>
                          <a:spcPts val="0"/>
                        </a:spcAft>
                        <a:buNone/>
                      </a:pPr>
                      <a:r>
                        <a:rPr lang="zh-CN" sz="1200" dirty="0">
                          <a:solidFill>
                            <a:srgbClr val="434343"/>
                          </a:solidFill>
                          <a:latin typeface="SimHei" panose="02010609060101010101" pitchFamily="49" charset="-122"/>
                          <a:ea typeface="SimHei" panose="02010609060101010101" pitchFamily="49" charset="-122"/>
                          <a:cs typeface="Salesforce Sans"/>
                          <a:sym typeface="Salesforce Sans"/>
                        </a:rPr>
                        <a:t>这些模块提供了敏感权限。如果用户未使用强身份验证，用户将可以进入该模块，但将看到一则错误消息，并且不提供读取和写入权限。</a:t>
                      </a: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396200">
                <a:tc>
                  <a:txBody>
                    <a:bodyPr/>
                    <a:lstStyle/>
                    <a:p>
                      <a:pPr marL="0" lvl="0" indent="0" algn="l" rtl="0">
                        <a:spcBef>
                          <a:spcPts val="0"/>
                        </a:spcBef>
                        <a:spcAft>
                          <a:spcPts val="0"/>
                        </a:spcAft>
                        <a:buNone/>
                      </a:pPr>
                      <a:r>
                        <a:rPr lang="zh-CN" sz="1200" dirty="0">
                          <a:solidFill>
                            <a:srgbClr val="434343"/>
                          </a:solidFill>
                          <a:latin typeface="SimHei" panose="02010609060101010101" pitchFamily="49" charset="-122"/>
                          <a:ea typeface="SimHei" panose="02010609060101010101" pitchFamily="49" charset="-122"/>
                          <a:cs typeface="Salesforce Sans"/>
                          <a:sym typeface="Salesforce Sans"/>
                        </a:rPr>
                        <a:t>创建/编辑工作</a:t>
                      </a: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zh-CN" sz="1200" dirty="0">
                          <a:solidFill>
                            <a:srgbClr val="434343"/>
                          </a:solidFill>
                          <a:latin typeface="SimHei" panose="02010609060101010101" pitchFamily="49" charset="-122"/>
                          <a:ea typeface="SimHei" panose="02010609060101010101" pitchFamily="49" charset="-122"/>
                          <a:cs typeface="Salesforce Sans"/>
                          <a:sym typeface="Salesforce Sans"/>
                        </a:rPr>
                        <a:t>代码和数据复制</a:t>
                      </a: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1398" name="Google Shape;1398;p184"/>
          <p:cNvGraphicFramePr/>
          <p:nvPr/>
        </p:nvGraphicFramePr>
        <p:xfrm>
          <a:off x="465333" y="3524144"/>
          <a:ext cx="8286575" cy="548610"/>
        </p:xfrm>
        <a:graphic>
          <a:graphicData uri="http://schemas.openxmlformats.org/drawingml/2006/table">
            <a:tbl>
              <a:tblPr>
                <a:noFill/>
                <a:tableStyleId>{7E0C2FC4-7EA7-42AD-A4A6-378E99065EF0}</a:tableStyleId>
              </a:tblPr>
              <a:tblGrid>
                <a:gridCol w="21562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7150">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zh-CN" sz="1200" dirty="0">
                          <a:solidFill>
                            <a:srgbClr val="434343"/>
                          </a:solidFill>
                          <a:latin typeface="SimHei" panose="02010609060101010101" pitchFamily="49" charset="-122"/>
                          <a:ea typeface="SimHei" panose="02010609060101010101" pitchFamily="49" charset="-122"/>
                          <a:cs typeface="Salesforce Sans"/>
                          <a:sym typeface="Salesforce Sans"/>
                        </a:rPr>
                        <a:t>支持客户管理平台的商业管理平台登录</a:t>
                      </a: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lnSpc>
                          <a:spcPct val="115000"/>
                        </a:lnSpc>
                        <a:spcBef>
                          <a:spcPts val="0"/>
                        </a:spcBef>
                        <a:spcAft>
                          <a:spcPts val="0"/>
                        </a:spcAft>
                        <a:buClr>
                          <a:schemeClr val="dk1"/>
                        </a:buClr>
                        <a:buSzPts val="1100"/>
                        <a:buFont typeface="Arial"/>
                        <a:buNone/>
                      </a:pPr>
                      <a:r>
                        <a:rPr lang="zh-CN" sz="1200" dirty="0">
                          <a:solidFill>
                            <a:srgbClr val="434343"/>
                          </a:solidFill>
                          <a:latin typeface="SimHei" panose="02010609060101010101" pitchFamily="49" charset="-122"/>
                          <a:ea typeface="SimHei" panose="02010609060101010101" pitchFamily="49" charset="-122"/>
                          <a:cs typeface="Salesforce Sans"/>
                          <a:sym typeface="Salesforce Sans"/>
                        </a:rPr>
                        <a:t>所有用户需要统一身份验证。  将不再允许直接登录。 </a:t>
                      </a: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ctr" rtl="0">
                        <a:spcBef>
                          <a:spcPts val="0"/>
                        </a:spcBef>
                        <a:spcAft>
                          <a:spcPts val="0"/>
                        </a:spcAft>
                        <a:buNone/>
                      </a:pPr>
                      <a:r>
                        <a:rPr lang="zh-CN" sz="1100" dirty="0">
                          <a:solidFill>
                            <a:srgbClr val="434343"/>
                          </a:solidFill>
                          <a:latin typeface="SimHei" panose="02010609060101010101" pitchFamily="49" charset="-122"/>
                          <a:ea typeface="SimHei" panose="02010609060101010101" pitchFamily="49" charset="-122"/>
                          <a:cs typeface="Salesforce Sans"/>
                          <a:sym typeface="Salesforce Sans"/>
                        </a:rPr>
                        <a:t>2021 年 6 月 30 日</a:t>
                      </a: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399" name="Google Shape;1399;p184"/>
          <p:cNvSpPr/>
          <p:nvPr/>
        </p:nvSpPr>
        <p:spPr>
          <a:xfrm>
            <a:off x="460732" y="4464263"/>
            <a:ext cx="8286600" cy="424200"/>
          </a:xfrm>
          <a:prstGeom prst="roundRect">
            <a:avLst>
              <a:gd name="adj" fmla="val 16667"/>
            </a:avLst>
          </a:prstGeom>
          <a:solidFill>
            <a:srgbClr val="D8D8D8"/>
          </a:solidFill>
          <a:ln w="9525" cap="flat" cmpd="sng">
            <a:solidFill>
              <a:schemeClr val="accent1"/>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zh-CN" sz="1200" b="1" dirty="0">
                <a:solidFill>
                  <a:schemeClr val="accent1"/>
                </a:solidFill>
                <a:latin typeface="SimHei" panose="02010609060101010101" pitchFamily="49" charset="-122"/>
                <a:ea typeface="SimHei" panose="02010609060101010101" pitchFamily="49" charset="-122"/>
                <a:cs typeface="Salesforce Sans"/>
                <a:sym typeface="Salesforce Sans"/>
              </a:rPr>
              <a:t>访问</a:t>
            </a:r>
            <a:r>
              <a:rPr lang="zh-CN" sz="1200" b="1" u="sng" dirty="0">
                <a:solidFill>
                  <a:schemeClr val="hlink"/>
                </a:solidFill>
                <a:latin typeface="SimHei" panose="02010609060101010101" pitchFamily="49" charset="-122"/>
                <a:ea typeface="SimHei" panose="02010609060101010101" pitchFamily="49" charset="-122"/>
                <a:cs typeface="Salesforce Sans"/>
                <a:sym typeface="Salesforce Sans"/>
                <a:hlinkClick r:id="rId8"/>
              </a:rPr>
              <a:t>B2C Commerce 统一身份验证和 MFA Trailblazer Community 组，</a:t>
            </a:r>
            <a:r>
              <a:rPr lang="zh-CN" sz="1200" b="1" dirty="0">
                <a:solidFill>
                  <a:schemeClr val="accent1"/>
                </a:solidFill>
                <a:latin typeface="SimHei" panose="02010609060101010101" pitchFamily="49" charset="-122"/>
                <a:ea typeface="SimHei" panose="02010609060101010101" pitchFamily="49" charset="-122"/>
                <a:cs typeface="Salesforce Sans"/>
                <a:sym typeface="Salesforce Sans"/>
              </a:rPr>
              <a:t>了解更多信息</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85"/>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2600" b="1" dirty="0">
                <a:solidFill>
                  <a:srgbClr val="073763"/>
                </a:solidFill>
                <a:latin typeface="SimHei" panose="02010609060101010101" pitchFamily="49" charset="-122"/>
                <a:ea typeface="SimHei" panose="02010609060101010101" pitchFamily="49" charset="-122"/>
                <a:cs typeface="Salesforce Sans"/>
                <a:sym typeface="Salesforce Sans"/>
              </a:rPr>
              <a:t>需记住的要点：用户审核</a:t>
            </a:r>
          </a:p>
        </p:txBody>
      </p:sp>
      <p:sp>
        <p:nvSpPr>
          <p:cNvPr id="1405" name="Google Shape;1405;p185"/>
          <p:cNvSpPr txBox="1">
            <a:spLocks noGrp="1"/>
          </p:cNvSpPr>
          <p:nvPr>
            <p:ph type="body" idx="4294967295"/>
          </p:nvPr>
        </p:nvSpPr>
        <p:spPr>
          <a:xfrm>
            <a:off x="428750" y="975300"/>
            <a:ext cx="7968300" cy="3504600"/>
          </a:xfrm>
          <a:prstGeom prst="rect">
            <a:avLst/>
          </a:prstGeom>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zh-CN" dirty="0">
                <a:solidFill>
                  <a:srgbClr val="1C4587"/>
                </a:solidFill>
                <a:cs typeface="Salesforce Sans"/>
                <a:sym typeface="Salesforce Sans"/>
              </a:rPr>
              <a:t>少即多</a:t>
            </a:r>
            <a:r>
              <a:rPr lang="zh-CN" dirty="0">
                <a:cs typeface="Salesforce Sans"/>
                <a:sym typeface="Salesforce Sans"/>
              </a:rPr>
              <a:t> </a:t>
            </a:r>
            <a:r>
              <a:rPr lang="zh-CN" sz="1700" dirty="0">
                <a:solidFill>
                  <a:srgbClr val="434343"/>
                </a:solidFill>
                <a:cs typeface="Salesforce Sans"/>
                <a:sym typeface="Salesforce Sans"/>
              </a:rPr>
              <a:t>- 如果不确定用户需要哪些权限，授予较少的访问权限。</a:t>
            </a:r>
            <a:r>
              <a:rPr lang="zh-CN" sz="1600" dirty="0">
                <a:solidFill>
                  <a:srgbClr val="434343"/>
                </a:solidFill>
                <a:highlight>
                  <a:srgbClr val="FFFFFF"/>
                </a:highlight>
                <a:cs typeface="Salesforce Sans"/>
                <a:sym typeface="Salesforce Sans"/>
              </a:rPr>
              <a:t>您可以随时在需要时授予额外权限。</a:t>
            </a:r>
          </a:p>
          <a:p>
            <a:pPr marL="0" lvl="0" indent="0" algn="l" rtl="0">
              <a:lnSpc>
                <a:spcPct val="130000"/>
              </a:lnSpc>
              <a:spcBef>
                <a:spcPts val="1600"/>
              </a:spcBef>
              <a:spcAft>
                <a:spcPts val="0"/>
              </a:spcAft>
              <a:buNone/>
            </a:pPr>
            <a:r>
              <a:rPr lang="zh-CN" sz="1700" dirty="0">
                <a:solidFill>
                  <a:srgbClr val="1C4587"/>
                </a:solidFill>
                <a:highlight>
                  <a:srgbClr val="FFFFFF"/>
                </a:highlight>
                <a:cs typeface="Salesforce Sans"/>
                <a:sym typeface="Salesforce Sans"/>
              </a:rPr>
              <a:t>创建拥有特定权限的角色</a:t>
            </a:r>
            <a:r>
              <a:rPr lang="zh-CN" sz="1700" dirty="0">
                <a:solidFill>
                  <a:srgbClr val="434343"/>
                </a:solidFill>
                <a:highlight>
                  <a:srgbClr val="FFFFFF"/>
                </a:highlight>
                <a:cs typeface="Salesforce Sans"/>
                <a:sym typeface="Salesforce Sans"/>
              </a:rPr>
              <a:t> - </a:t>
            </a:r>
            <a:r>
              <a:rPr lang="zh-CN" sz="1600" dirty="0">
                <a:solidFill>
                  <a:srgbClr val="434343"/>
                </a:solidFill>
                <a:highlight>
                  <a:srgbClr val="FFFFFF"/>
                </a:highlight>
                <a:cs typeface="Salesforce Sans"/>
                <a:sym typeface="Salesforce Sans"/>
              </a:rPr>
              <a:t>请避免未经审核从一个角色复制到另一个角色。</a:t>
            </a:r>
          </a:p>
          <a:p>
            <a:pPr marL="0" lvl="0" indent="0" algn="l" rtl="0">
              <a:lnSpc>
                <a:spcPct val="130000"/>
              </a:lnSpc>
              <a:spcBef>
                <a:spcPts val="1600"/>
              </a:spcBef>
              <a:spcAft>
                <a:spcPts val="0"/>
              </a:spcAft>
              <a:buNone/>
            </a:pPr>
            <a:r>
              <a:rPr lang="zh-CN" sz="1600" dirty="0">
                <a:solidFill>
                  <a:srgbClr val="1C4587"/>
                </a:solidFill>
                <a:highlight>
                  <a:srgbClr val="FFFFFF"/>
                </a:highlight>
                <a:cs typeface="Salesforce Sans"/>
                <a:sym typeface="Salesforce Sans"/>
              </a:rPr>
              <a:t>创建管理员需谨慎</a:t>
            </a:r>
            <a:r>
              <a:rPr lang="zh-CN" sz="1600" dirty="0">
                <a:solidFill>
                  <a:srgbClr val="434343"/>
                </a:solidFill>
                <a:highlight>
                  <a:srgbClr val="FFFFFF"/>
                </a:highlight>
                <a:cs typeface="Salesforce Sans"/>
                <a:sym typeface="Salesforce Sans"/>
              </a:rPr>
              <a:t> - 将命名个人指定为管理员；请勿对每个人使用“管理员”角色。  识别并培训储备人员，才可以解锁帐户等。</a:t>
            </a:r>
          </a:p>
          <a:p>
            <a:pPr marL="0" lvl="0" indent="0" algn="l" rtl="0">
              <a:lnSpc>
                <a:spcPct val="130000"/>
              </a:lnSpc>
              <a:spcBef>
                <a:spcPts val="1600"/>
              </a:spcBef>
              <a:spcAft>
                <a:spcPts val="0"/>
              </a:spcAft>
              <a:buNone/>
            </a:pPr>
            <a:r>
              <a:rPr lang="zh-CN" dirty="0">
                <a:solidFill>
                  <a:srgbClr val="1C4587"/>
                </a:solidFill>
                <a:highlight>
                  <a:srgbClr val="FFFFFF"/>
                </a:highlight>
                <a:cs typeface="Salesforce Sans"/>
                <a:sym typeface="Salesforce Sans"/>
              </a:rPr>
              <a:t>审核日志 </a:t>
            </a:r>
            <a:r>
              <a:rPr lang="zh-CN" dirty="0">
                <a:solidFill>
                  <a:srgbClr val="434343"/>
                </a:solidFill>
                <a:highlight>
                  <a:srgbClr val="FFFFFF"/>
                </a:highlight>
                <a:cs typeface="Salesforce Sans"/>
                <a:sym typeface="Salesforce Sans"/>
              </a:rPr>
              <a:t>- 记录并分析所有管理操作，找出任何可疑或异常行为。</a:t>
            </a:r>
          </a:p>
          <a:p>
            <a:pPr marL="0" lvl="0" indent="0" algn="l" rtl="0">
              <a:spcBef>
                <a:spcPts val="2400"/>
              </a:spcBef>
              <a:spcAft>
                <a:spcPts val="0"/>
              </a:spcAft>
              <a:buNone/>
            </a:pPr>
            <a:endParaRPr sz="1700" dirty="0">
              <a:solidFill>
                <a:srgbClr val="2D2D2D"/>
              </a:solidFill>
              <a:highlight>
                <a:srgbClr val="FFFFFF"/>
              </a:highlight>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cs typeface="Salesforce Sans"/>
              <a:sym typeface="Salesforce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09"/>
        <p:cNvGrpSpPr/>
        <p:nvPr/>
      </p:nvGrpSpPr>
      <p:grpSpPr>
        <a:xfrm>
          <a:off x="0" y="0"/>
          <a:ext cx="0" cy="0"/>
          <a:chOff x="0" y="0"/>
          <a:chExt cx="0" cy="0"/>
        </a:xfrm>
      </p:grpSpPr>
      <p:sp>
        <p:nvSpPr>
          <p:cNvPr id="1410" name="Google Shape;1410;p186"/>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2300" b="1" dirty="0">
                <a:solidFill>
                  <a:srgbClr val="205CA0"/>
                </a:solidFill>
                <a:latin typeface="SimHei" panose="02010609060101010101" pitchFamily="49" charset="-122"/>
                <a:ea typeface="SimHei" panose="02010609060101010101" pitchFamily="49" charset="-122"/>
                <a:cs typeface="Salesforce Sans"/>
                <a:sym typeface="Salesforce Sans"/>
              </a:rPr>
              <a:t>需记住的要点：组织团队</a:t>
            </a:r>
          </a:p>
        </p:txBody>
      </p:sp>
      <p:sp>
        <p:nvSpPr>
          <p:cNvPr id="1411" name="Google Shape;1411;p186"/>
          <p:cNvSpPr txBox="1">
            <a:spLocks noGrp="1"/>
          </p:cNvSpPr>
          <p:nvPr>
            <p:ph type="body" idx="4294967295"/>
          </p:nvPr>
        </p:nvSpPr>
        <p:spPr>
          <a:xfrm>
            <a:off x="428749" y="1051500"/>
            <a:ext cx="8286587" cy="3405000"/>
          </a:xfrm>
          <a:prstGeom prst="rect">
            <a:avLst/>
          </a:prstGeom>
        </p:spPr>
        <p:txBody>
          <a:bodyPr spcFirstLastPara="1" wrap="square" lIns="91425" tIns="91425" rIns="91425" bIns="91425" anchor="t" anchorCtr="0">
            <a:noAutofit/>
          </a:bodyPr>
          <a:lstStyle/>
          <a:p>
            <a:pPr marL="457200" lvl="0" indent="-330200" algn="l" rtl="0">
              <a:lnSpc>
                <a:spcPct val="130000"/>
              </a:lnSpc>
              <a:spcBef>
                <a:spcPts val="0"/>
              </a:spcBef>
              <a:spcAft>
                <a:spcPts val="0"/>
              </a:spcAft>
              <a:buClr>
                <a:srgbClr val="434343"/>
              </a:buClr>
              <a:buSzPts val="1600"/>
              <a:buFont typeface="Salesforce Sans"/>
              <a:buChar char="●"/>
            </a:pPr>
            <a:r>
              <a:rPr lang="zh-CN" sz="1600" dirty="0">
                <a:solidFill>
                  <a:srgbClr val="434343"/>
                </a:solidFill>
                <a:cs typeface="Salesforce Sans"/>
                <a:sym typeface="Salesforce Sans"/>
              </a:rPr>
              <a:t>了解组织领导、发展、运营和其他团队涉及的全部必要职责。 </a:t>
            </a:r>
          </a:p>
          <a:p>
            <a:pPr marL="457200" lvl="0" indent="-330200" algn="l" rtl="0">
              <a:lnSpc>
                <a:spcPct val="130000"/>
              </a:lnSpc>
              <a:spcBef>
                <a:spcPts val="0"/>
              </a:spcBef>
              <a:spcAft>
                <a:spcPts val="0"/>
              </a:spcAft>
              <a:buClr>
                <a:srgbClr val="434343"/>
              </a:buClr>
              <a:buSzPts val="1600"/>
              <a:buFont typeface="Salesforce Sans"/>
              <a:buChar char="●"/>
            </a:pPr>
            <a:r>
              <a:rPr lang="zh-CN" sz="1600" dirty="0">
                <a:solidFill>
                  <a:srgbClr val="434343"/>
                </a:solidFill>
                <a:cs typeface="Salesforce Sans"/>
                <a:sym typeface="Salesforce Sans"/>
              </a:rPr>
              <a:t>请在组织团队时保持积极主动。  </a:t>
            </a:r>
          </a:p>
          <a:p>
            <a:pPr marL="457200" lvl="0" indent="-330200" algn="l" rtl="0">
              <a:lnSpc>
                <a:spcPct val="130000"/>
              </a:lnSpc>
              <a:spcBef>
                <a:spcPts val="0"/>
              </a:spcBef>
              <a:spcAft>
                <a:spcPts val="0"/>
              </a:spcAft>
              <a:buClr>
                <a:srgbClr val="434343"/>
              </a:buClr>
              <a:buSzPts val="1600"/>
              <a:buFont typeface="Salesforce Sans"/>
              <a:buChar char="●"/>
            </a:pPr>
            <a:r>
              <a:rPr lang="zh-CN" sz="1600" dirty="0">
                <a:solidFill>
                  <a:srgbClr val="434343"/>
                </a:solidFill>
                <a:cs typeface="Salesforce Sans"/>
                <a:sym typeface="Salesforce Sans"/>
              </a:rPr>
              <a:t>计划定期（每季度或每 6 个月）核对并重新审核实施的结构，随业务增长不断改进、解决问题并规划额外需求。 </a:t>
            </a:r>
          </a:p>
          <a:p>
            <a:pPr marL="0" lvl="0" indent="0" algn="l" rtl="0">
              <a:lnSpc>
                <a:spcPct val="130000"/>
              </a:lnSpc>
              <a:spcBef>
                <a:spcPts val="1300"/>
              </a:spcBef>
              <a:spcAft>
                <a:spcPts val="0"/>
              </a:spcAft>
              <a:buNone/>
            </a:pPr>
            <a:endParaRPr dirty="0">
              <a:solidFill>
                <a:srgbClr val="1C4587"/>
              </a:solidFill>
              <a:cs typeface="Salesforce Sans"/>
              <a:sym typeface="Salesforce Sans"/>
            </a:endParaRPr>
          </a:p>
          <a:p>
            <a:pPr marL="0" lvl="0" indent="0" algn="l" rtl="0">
              <a:lnSpc>
                <a:spcPct val="130000"/>
              </a:lnSpc>
              <a:spcBef>
                <a:spcPts val="2400"/>
              </a:spcBef>
              <a:spcAft>
                <a:spcPts val="0"/>
              </a:spcAft>
              <a:buNone/>
            </a:pPr>
            <a:endParaRPr sz="1700" dirty="0">
              <a:solidFill>
                <a:srgbClr val="2D2D2D"/>
              </a:solidFill>
              <a:highlight>
                <a:srgbClr val="FFFFFF"/>
              </a:highlight>
              <a:cs typeface="Salesforce Sans"/>
              <a:sym typeface="Salesforce Sans"/>
            </a:endParaRPr>
          </a:p>
          <a:p>
            <a:pPr marL="0" lvl="0" indent="0" algn="l" rtl="0">
              <a:lnSpc>
                <a:spcPct val="130000"/>
              </a:lnSpc>
              <a:spcBef>
                <a:spcPts val="1600"/>
              </a:spcBef>
              <a:spcAft>
                <a:spcPts val="1600"/>
              </a:spcAft>
              <a:buNone/>
            </a:pPr>
            <a:endParaRPr dirty="0">
              <a:solidFill>
                <a:srgbClr val="2D2D2D"/>
              </a:solidFill>
              <a:highlight>
                <a:srgbClr val="FFFFFF"/>
              </a:highlight>
              <a:cs typeface="Salesforce Sans"/>
              <a:sym typeface="Salesforce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428" name="Google Shape;1428;p188"/>
          <p:cNvSpPr txBox="1"/>
          <p:nvPr/>
        </p:nvSpPr>
        <p:spPr>
          <a:xfrm>
            <a:off x="1690275" y="1308600"/>
            <a:ext cx="2617200" cy="44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b="1" u="sng" dirty="0">
                <a:solidFill>
                  <a:srgbClr val="FFFFFF"/>
                </a:solidFill>
                <a:latin typeface="SimHei" panose="02010609060101010101" pitchFamily="49" charset="-122"/>
                <a:ea typeface="SimHei" panose="02010609060101010101" pitchFamily="49" charset="-122"/>
                <a:cs typeface="Salesforce Sans"/>
                <a:sym typeface="Salesforce Sans"/>
                <a:hlinkClick r:id="rId3">
                  <a:extLst>
                    <a:ext uri="{A12FA001-AC4F-418D-AE19-62706E023703}">
                      <ahyp:hlinkClr xmlns:ahyp="http://schemas.microsoft.com/office/drawing/2018/hyperlinkcolor" val="tx"/>
                    </a:ext>
                  </a:extLst>
                </a:hlinkClick>
              </a:rPr>
              <a:t>MFA Trailblazer Community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62"/>
          <p:cNvSpPr txBox="1">
            <a:spLocks noGrp="1"/>
          </p:cNvSpPr>
          <p:nvPr>
            <p:ph type="body" idx="1"/>
          </p:nvPr>
        </p:nvSpPr>
        <p:spPr>
          <a:xfrm>
            <a:off x="428725" y="974325"/>
            <a:ext cx="6382200" cy="3588600"/>
          </a:xfrm>
          <a:prstGeom prst="rect">
            <a:avLst/>
          </a:prstGeom>
        </p:spPr>
        <p:txBody>
          <a:bodyPr spcFirstLastPara="1" wrap="square" lIns="0" tIns="0" rIns="0" bIns="0" anchor="t" anchorCtr="0">
            <a:noAutofit/>
          </a:bodyPr>
          <a:lstStyle/>
          <a:p>
            <a:pPr marL="457200" lvl="0" indent="-336550" algn="l" rtl="0">
              <a:lnSpc>
                <a:spcPct val="150000"/>
              </a:lnSpc>
              <a:spcBef>
                <a:spcPts val="1200"/>
              </a:spcBef>
              <a:spcAft>
                <a:spcPts val="0"/>
              </a:spcAft>
              <a:buSzPts val="1700"/>
              <a:buFont typeface="Salesforce Sans"/>
              <a:buChar char="●"/>
            </a:pPr>
            <a:r>
              <a:rPr lang="zh-CN" sz="1700" dirty="0">
                <a:cs typeface="Salesforce Sans"/>
                <a:sym typeface="Salesforce Sans"/>
              </a:rPr>
              <a:t>审核和组织团队为何如此重要</a:t>
            </a:r>
          </a:p>
          <a:p>
            <a:pPr marL="457200" lvl="0" indent="-336550" algn="l" rtl="0">
              <a:lnSpc>
                <a:spcPct val="150000"/>
              </a:lnSpc>
              <a:spcBef>
                <a:spcPts val="0"/>
              </a:spcBef>
              <a:spcAft>
                <a:spcPts val="0"/>
              </a:spcAft>
              <a:buSzPts val="1700"/>
              <a:buFont typeface="Salesforce Sans"/>
              <a:buChar char="●"/>
            </a:pPr>
            <a:r>
              <a:rPr lang="zh-CN" sz="1700" dirty="0">
                <a:cs typeface="Salesforce Sans"/>
                <a:sym typeface="Salesforce Sans"/>
              </a:rPr>
              <a:t>简介：用户审核、安全性和 MFA</a:t>
            </a:r>
          </a:p>
          <a:p>
            <a:pPr marL="457200" lvl="0" indent="-336550" algn="l" rtl="0">
              <a:lnSpc>
                <a:spcPct val="150000"/>
              </a:lnSpc>
              <a:spcBef>
                <a:spcPts val="0"/>
              </a:spcBef>
              <a:spcAft>
                <a:spcPts val="0"/>
              </a:spcAft>
              <a:buSzPts val="1700"/>
              <a:buFont typeface="Salesforce Sans"/>
              <a:buChar char="●"/>
            </a:pPr>
            <a:r>
              <a:rPr lang="zh-CN" sz="1700" dirty="0">
                <a:cs typeface="Salesforce Sans"/>
                <a:sym typeface="Salesforce Sans"/>
              </a:rPr>
              <a:t>关键术语和概念</a:t>
            </a:r>
          </a:p>
          <a:p>
            <a:pPr marL="457200" lvl="0" indent="-336550" algn="l" rtl="0">
              <a:lnSpc>
                <a:spcPct val="150000"/>
              </a:lnSpc>
              <a:spcBef>
                <a:spcPts val="0"/>
              </a:spcBef>
              <a:spcAft>
                <a:spcPts val="0"/>
              </a:spcAft>
              <a:buSzPts val="1700"/>
              <a:buFont typeface="Salesforce Sans"/>
              <a:buChar char="●"/>
            </a:pPr>
            <a:r>
              <a:rPr lang="zh-CN" sz="1700" dirty="0">
                <a:cs typeface="Salesforce Sans"/>
                <a:sym typeface="Salesforce Sans"/>
              </a:rPr>
              <a:t>了解商业管理平台权限 </a:t>
            </a:r>
          </a:p>
          <a:p>
            <a:pPr marL="457200" lvl="0" indent="-336550" algn="l" rtl="0">
              <a:lnSpc>
                <a:spcPct val="150000"/>
              </a:lnSpc>
              <a:spcBef>
                <a:spcPts val="0"/>
              </a:spcBef>
              <a:spcAft>
                <a:spcPts val="0"/>
              </a:spcAft>
              <a:buSzPts val="1700"/>
              <a:buFont typeface="Salesforce Sans"/>
              <a:buChar char="●"/>
            </a:pPr>
            <a:r>
              <a:rPr lang="zh-CN" sz="1700" dirty="0">
                <a:cs typeface="Salesforce Sans"/>
                <a:sym typeface="Salesforce Sans"/>
              </a:rPr>
              <a:t>角色和权限</a:t>
            </a:r>
          </a:p>
          <a:p>
            <a:pPr marL="914400" lvl="1" indent="-336550" algn="l" rtl="0">
              <a:lnSpc>
                <a:spcPct val="150000"/>
              </a:lnSpc>
              <a:spcBef>
                <a:spcPts val="0"/>
              </a:spcBef>
              <a:spcAft>
                <a:spcPts val="0"/>
              </a:spcAft>
              <a:buSzPts val="1700"/>
              <a:buFont typeface="Salesforce Sans"/>
              <a:buChar char="○"/>
            </a:pPr>
            <a:r>
              <a:rPr lang="zh-CN" sz="1700" dirty="0">
                <a:latin typeface="SimHei" panose="02010609060101010101" pitchFamily="49" charset="-122"/>
                <a:ea typeface="SimHei" panose="02010609060101010101" pitchFamily="49" charset="-122"/>
                <a:cs typeface="Salesforce Sans"/>
                <a:sym typeface="Salesforce Sans"/>
              </a:rPr>
              <a:t>商业管理平台的角色是什么？</a:t>
            </a:r>
          </a:p>
          <a:p>
            <a:pPr marL="914400" lvl="1" indent="-336550" algn="l" rtl="0">
              <a:lnSpc>
                <a:spcPct val="150000"/>
              </a:lnSpc>
              <a:spcBef>
                <a:spcPts val="0"/>
              </a:spcBef>
              <a:spcAft>
                <a:spcPts val="0"/>
              </a:spcAft>
              <a:buSzPts val="1700"/>
              <a:buFont typeface="Salesforce Sans"/>
              <a:buChar char="○"/>
            </a:pPr>
            <a:r>
              <a:rPr lang="zh-CN" sz="1700" dirty="0">
                <a:latin typeface="SimHei" panose="02010609060101010101" pitchFamily="49" charset="-122"/>
                <a:ea typeface="SimHei" panose="02010609060101010101" pitchFamily="49" charset="-122"/>
                <a:cs typeface="Salesforce Sans"/>
                <a:sym typeface="Salesforce Sans"/>
              </a:rPr>
              <a:t>定义角色 - 功能与职能</a:t>
            </a:r>
          </a:p>
          <a:p>
            <a:pPr marL="914400" lvl="1" indent="-336550" algn="l" rtl="0">
              <a:lnSpc>
                <a:spcPct val="150000"/>
              </a:lnSpc>
              <a:spcBef>
                <a:spcPts val="0"/>
              </a:spcBef>
              <a:spcAft>
                <a:spcPts val="0"/>
              </a:spcAft>
              <a:buSzPts val="1700"/>
              <a:buFont typeface="Salesforce Sans"/>
              <a:buChar char="○"/>
            </a:pPr>
            <a:r>
              <a:rPr lang="zh-CN" sz="1700" dirty="0">
                <a:latin typeface="SimHei" panose="02010609060101010101" pitchFamily="49" charset="-122"/>
                <a:ea typeface="SimHei" panose="02010609060101010101" pitchFamily="49" charset="-122"/>
                <a:cs typeface="Salesforce Sans"/>
                <a:sym typeface="Salesforce Sans"/>
              </a:rPr>
              <a:t>默认角色 - 最小特权的角色</a:t>
            </a:r>
          </a:p>
          <a:p>
            <a:pPr marL="457200" lvl="0" indent="-336550" algn="l" rtl="0">
              <a:lnSpc>
                <a:spcPct val="150000"/>
              </a:lnSpc>
              <a:spcBef>
                <a:spcPts val="0"/>
              </a:spcBef>
              <a:spcAft>
                <a:spcPts val="0"/>
              </a:spcAft>
              <a:buSzPts val="1700"/>
              <a:buFont typeface="Salesforce Sans"/>
              <a:buChar char="●"/>
            </a:pPr>
            <a:r>
              <a:rPr lang="zh-CN" sz="1700" dirty="0">
                <a:cs typeface="Salesforce Sans"/>
                <a:sym typeface="Salesforce Sans"/>
              </a:rPr>
              <a:t>要点</a:t>
            </a:r>
          </a:p>
        </p:txBody>
      </p:sp>
      <p:sp>
        <p:nvSpPr>
          <p:cNvPr id="1118" name="Google Shape;1118;p162"/>
          <p:cNvSpPr txBox="1">
            <a:spLocks noGrp="1"/>
          </p:cNvSpPr>
          <p:nvPr>
            <p:ph type="title"/>
          </p:nvPr>
        </p:nvSpPr>
        <p:spPr>
          <a:xfrm>
            <a:off x="428740" y="476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sz="2600" b="1" dirty="0">
                <a:solidFill>
                  <a:srgbClr val="073763"/>
                </a:solidFill>
                <a:cs typeface="Salesforce Sans"/>
                <a:sym typeface="Salesforce Sans"/>
              </a:rPr>
              <a:t>日程</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165"/>
          <p:cNvSpPr txBox="1"/>
          <p:nvPr/>
        </p:nvSpPr>
        <p:spPr>
          <a:xfrm>
            <a:off x="356725" y="93625"/>
            <a:ext cx="6985200" cy="474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r>
              <a:rPr lang="zh-CN" sz="2600" b="1" dirty="0">
                <a:solidFill>
                  <a:srgbClr val="073763"/>
                </a:solidFill>
                <a:latin typeface="SimHei" panose="02010609060101010101" pitchFamily="49" charset="-122"/>
                <a:ea typeface="SimHei" panose="02010609060101010101" pitchFamily="49" charset="-122"/>
                <a:cs typeface="Salesforce Sans"/>
                <a:sym typeface="Salesforce Sans"/>
              </a:rPr>
              <a:t>组织团队为何如此重要</a:t>
            </a:r>
          </a:p>
        </p:txBody>
      </p:sp>
      <p:sp>
        <p:nvSpPr>
          <p:cNvPr id="1145" name="Google Shape;1145;p165"/>
          <p:cNvSpPr txBox="1"/>
          <p:nvPr/>
        </p:nvSpPr>
        <p:spPr>
          <a:xfrm>
            <a:off x="263150" y="883075"/>
            <a:ext cx="3847808" cy="44043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zh-CN" b="1" dirty="0">
                <a:solidFill>
                  <a:srgbClr val="43557B"/>
                </a:solidFill>
                <a:latin typeface="SimHei" panose="02010609060101010101" pitchFamily="49" charset="-122"/>
                <a:ea typeface="SimHei" panose="02010609060101010101" pitchFamily="49" charset="-122"/>
                <a:cs typeface="Salesforce Sans"/>
                <a:sym typeface="Salesforce Sans"/>
              </a:rPr>
              <a:t>组织有序的团队：</a:t>
            </a:r>
          </a:p>
          <a:p>
            <a:pPr marL="0" lvl="0" indent="0" algn="l" rtl="0">
              <a:lnSpc>
                <a:spcPct val="130000"/>
              </a:lnSpc>
              <a:spcBef>
                <a:spcPts val="0"/>
              </a:spcBef>
              <a:spcAft>
                <a:spcPts val="0"/>
              </a:spcAft>
              <a:buNone/>
            </a:pPr>
            <a:endParaRPr dirty="0">
              <a:solidFill>
                <a:srgbClr val="43557B"/>
              </a:solidFill>
              <a:latin typeface="SimHei" panose="02010609060101010101" pitchFamily="49" charset="-122"/>
              <a:ea typeface="SimHei" panose="02010609060101010101" pitchFamily="49" charset="-122"/>
              <a:cs typeface="Salesforce Sans"/>
              <a:sym typeface="Salesforce Sans"/>
            </a:endParaRPr>
          </a:p>
          <a:p>
            <a:pPr marL="0" lvl="0" indent="0" algn="l" rtl="0">
              <a:lnSpc>
                <a:spcPct val="130000"/>
              </a:lnSpc>
              <a:spcBef>
                <a:spcPts val="0"/>
              </a:spcBef>
              <a:spcAft>
                <a:spcPts val="0"/>
              </a:spcAft>
              <a:buNone/>
            </a:pPr>
            <a:r>
              <a:rPr lang="zh-CN" dirty="0">
                <a:solidFill>
                  <a:srgbClr val="43557B"/>
                </a:solidFill>
                <a:latin typeface="SimHei" panose="02010609060101010101" pitchFamily="49" charset="-122"/>
                <a:ea typeface="SimHei" panose="02010609060101010101" pitchFamily="49" charset="-122"/>
                <a:cs typeface="Salesforce Sans"/>
                <a:sym typeface="Salesforce Sans"/>
              </a:rPr>
              <a:t>主动 </a:t>
            </a:r>
          </a:p>
          <a:p>
            <a:pPr marL="285750" lvl="0" indent="-203200" algn="l" rtl="0">
              <a:lnSpc>
                <a:spcPct val="130000"/>
              </a:lnSpc>
              <a:spcBef>
                <a:spcPts val="0"/>
              </a:spcBef>
              <a:spcAft>
                <a:spcPts val="0"/>
              </a:spcAft>
              <a:buClr>
                <a:srgbClr val="43557B"/>
              </a:buClr>
              <a:buSzPts val="1400"/>
              <a:buFont typeface="Salesforce Sans"/>
              <a:buChar char="●"/>
            </a:pPr>
            <a:r>
              <a:rPr lang="zh-CN" dirty="0">
                <a:solidFill>
                  <a:srgbClr val="43557B"/>
                </a:solidFill>
                <a:latin typeface="SimHei" panose="02010609060101010101" pitchFamily="49" charset="-122"/>
                <a:ea typeface="SimHei" panose="02010609060101010101" pitchFamily="49" charset="-122"/>
                <a:cs typeface="Salesforce Sans"/>
                <a:sym typeface="Salesforce Sans"/>
              </a:rPr>
              <a:t>了解支持购物体验和促进增长所需的角色</a:t>
            </a:r>
          </a:p>
          <a:p>
            <a:pPr marL="285750" lvl="0" indent="-203200" algn="l" rtl="0">
              <a:lnSpc>
                <a:spcPct val="130000"/>
              </a:lnSpc>
              <a:spcBef>
                <a:spcPts val="0"/>
              </a:spcBef>
              <a:spcAft>
                <a:spcPts val="0"/>
              </a:spcAft>
              <a:buClr>
                <a:srgbClr val="43557B"/>
              </a:buClr>
              <a:buSzPts val="1400"/>
              <a:buFont typeface="Salesforce Sans"/>
              <a:buChar char="●"/>
            </a:pPr>
            <a:r>
              <a:rPr lang="zh-CN" dirty="0">
                <a:solidFill>
                  <a:srgbClr val="43557B"/>
                </a:solidFill>
                <a:latin typeface="SimHei" panose="02010609060101010101" pitchFamily="49" charset="-122"/>
                <a:ea typeface="SimHei" panose="02010609060101010101" pitchFamily="49" charset="-122"/>
                <a:cs typeface="Salesforce Sans"/>
                <a:sym typeface="Salesforce Sans"/>
              </a:rPr>
              <a:t>在启动后，提前考虑市场营销、商品促销和维护店面</a:t>
            </a:r>
          </a:p>
          <a:p>
            <a:pPr marL="285750" lvl="0" indent="-203200" algn="l" rtl="0">
              <a:lnSpc>
                <a:spcPct val="130000"/>
              </a:lnSpc>
              <a:spcBef>
                <a:spcPts val="0"/>
              </a:spcBef>
              <a:spcAft>
                <a:spcPts val="0"/>
              </a:spcAft>
              <a:buClr>
                <a:srgbClr val="43557B"/>
              </a:buClr>
              <a:buSzPts val="1400"/>
              <a:buFont typeface="Salesforce Sans"/>
              <a:buChar char="●"/>
            </a:pPr>
            <a:r>
              <a:rPr lang="zh-CN" dirty="0">
                <a:solidFill>
                  <a:srgbClr val="43557B"/>
                </a:solidFill>
                <a:latin typeface="SimHei" panose="02010609060101010101" pitchFamily="49" charset="-122"/>
                <a:ea typeface="SimHei" panose="02010609060101010101" pitchFamily="49" charset="-122"/>
                <a:cs typeface="Salesforce Sans"/>
                <a:sym typeface="Salesforce Sans"/>
              </a:rPr>
              <a:t>了解团队优势及其差距，并确定如何弥补这些差距（增加培训、近期整合职责或寻求外部帮助）。</a:t>
            </a:r>
          </a:p>
        </p:txBody>
      </p:sp>
      <p:sp>
        <p:nvSpPr>
          <p:cNvPr id="1146" name="Google Shape;1146;p165"/>
          <p:cNvSpPr txBox="1"/>
          <p:nvPr/>
        </p:nvSpPr>
        <p:spPr>
          <a:xfrm>
            <a:off x="4731575" y="883075"/>
            <a:ext cx="3847808" cy="39936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zh-CN" b="1" dirty="0">
                <a:solidFill>
                  <a:srgbClr val="43557B"/>
                </a:solidFill>
                <a:latin typeface="SimHei" panose="02010609060101010101" pitchFamily="49" charset="-122"/>
                <a:ea typeface="SimHei" panose="02010609060101010101" pitchFamily="49" charset="-122"/>
                <a:cs typeface="Salesforce Sans"/>
                <a:sym typeface="Salesforce Sans"/>
              </a:rPr>
              <a:t>组织无需的团队：</a:t>
            </a:r>
          </a:p>
          <a:p>
            <a:pPr marL="0" lvl="0" indent="0" algn="l" rtl="0">
              <a:lnSpc>
                <a:spcPct val="130000"/>
              </a:lnSpc>
              <a:spcBef>
                <a:spcPts val="0"/>
              </a:spcBef>
              <a:spcAft>
                <a:spcPts val="0"/>
              </a:spcAft>
              <a:buNone/>
            </a:pPr>
            <a:endParaRPr b="1" dirty="0">
              <a:solidFill>
                <a:srgbClr val="43557B"/>
              </a:solidFill>
              <a:latin typeface="SimHei" panose="02010609060101010101" pitchFamily="49" charset="-122"/>
              <a:ea typeface="SimHei" panose="02010609060101010101" pitchFamily="49" charset="-122"/>
              <a:cs typeface="Salesforce Sans"/>
              <a:sym typeface="Salesforce Sans"/>
            </a:endParaRPr>
          </a:p>
          <a:p>
            <a:pPr marL="0" lvl="0" indent="0" algn="l" rtl="0">
              <a:lnSpc>
                <a:spcPct val="130000"/>
              </a:lnSpc>
              <a:spcBef>
                <a:spcPts val="0"/>
              </a:spcBef>
              <a:spcAft>
                <a:spcPts val="0"/>
              </a:spcAft>
              <a:buNone/>
            </a:pPr>
            <a:r>
              <a:rPr lang="zh-CN" dirty="0">
                <a:solidFill>
                  <a:srgbClr val="43557B"/>
                </a:solidFill>
                <a:latin typeface="SimHei" panose="02010609060101010101" pitchFamily="49" charset="-122"/>
                <a:ea typeface="SimHei" panose="02010609060101010101" pitchFamily="49" charset="-122"/>
                <a:cs typeface="Salesforce Sans"/>
                <a:sym typeface="Salesforce Sans"/>
              </a:rPr>
              <a:t>重新激活</a:t>
            </a:r>
          </a:p>
          <a:p>
            <a:pPr marL="457200" lvl="0" indent="-317500" algn="l" rtl="0">
              <a:lnSpc>
                <a:spcPct val="130000"/>
              </a:lnSpc>
              <a:spcBef>
                <a:spcPts val="0"/>
              </a:spcBef>
              <a:spcAft>
                <a:spcPts val="0"/>
              </a:spcAft>
              <a:buClr>
                <a:srgbClr val="43557B"/>
              </a:buClr>
              <a:buSzPts val="1400"/>
              <a:buFont typeface="Salesforce Sans"/>
              <a:buChar char="●"/>
            </a:pPr>
            <a:r>
              <a:rPr lang="zh-CN" dirty="0">
                <a:solidFill>
                  <a:srgbClr val="43557B"/>
                </a:solidFill>
                <a:latin typeface="SimHei" panose="02010609060101010101" pitchFamily="49" charset="-122"/>
                <a:ea typeface="SimHei" panose="02010609060101010101" pitchFamily="49" charset="-122"/>
                <a:cs typeface="Salesforce Sans"/>
                <a:sym typeface="Salesforce Sans"/>
              </a:rPr>
              <a:t>在计划/季节性启动前未满足所有需求，并影响客户体验。</a:t>
            </a:r>
          </a:p>
          <a:p>
            <a:pPr marL="457200" lvl="0" indent="-317500" algn="l" rtl="0">
              <a:lnSpc>
                <a:spcPct val="130000"/>
              </a:lnSpc>
              <a:spcBef>
                <a:spcPts val="0"/>
              </a:spcBef>
              <a:spcAft>
                <a:spcPts val="0"/>
              </a:spcAft>
              <a:buClr>
                <a:srgbClr val="43557B"/>
              </a:buClr>
              <a:buSzPts val="1400"/>
              <a:buFont typeface="Salesforce Sans"/>
              <a:buChar char="●"/>
            </a:pPr>
            <a:r>
              <a:rPr lang="zh-CN" dirty="0">
                <a:solidFill>
                  <a:srgbClr val="43557B"/>
                </a:solidFill>
                <a:latin typeface="SimHei" panose="02010609060101010101" pitchFamily="49" charset="-122"/>
                <a:ea typeface="SimHei" panose="02010609060101010101" pitchFamily="49" charset="-122"/>
                <a:cs typeface="Salesforce Sans"/>
                <a:sym typeface="Salesforce Sans"/>
              </a:rPr>
              <a:t>控制范围小，易出错和返工。</a:t>
            </a:r>
          </a:p>
          <a:p>
            <a:pPr marL="457200" lvl="0" indent="-317500" algn="l" rtl="0">
              <a:lnSpc>
                <a:spcPct val="130000"/>
              </a:lnSpc>
              <a:spcBef>
                <a:spcPts val="0"/>
              </a:spcBef>
              <a:spcAft>
                <a:spcPts val="0"/>
              </a:spcAft>
              <a:buClr>
                <a:srgbClr val="43557B"/>
              </a:buClr>
              <a:buSzPts val="1400"/>
              <a:buFont typeface="Salesforce Sans"/>
              <a:buChar char="●"/>
            </a:pPr>
            <a:r>
              <a:rPr lang="zh-CN" dirty="0">
                <a:solidFill>
                  <a:srgbClr val="43557B"/>
                </a:solidFill>
                <a:latin typeface="SimHei" panose="02010609060101010101" pitchFamily="49" charset="-122"/>
                <a:ea typeface="SimHei" panose="02010609060101010101" pitchFamily="49" charset="-122"/>
                <a:cs typeface="Salesforce Sans"/>
                <a:sym typeface="Salesforce Sans"/>
              </a:rPr>
              <a:t>无法根据响应性市场营销、商品促销和维护需求，对店面增长实现战略性思考。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166"/>
          <p:cNvSpPr txBox="1">
            <a:spLocks noGrp="1"/>
          </p:cNvSpPr>
          <p:nvPr>
            <p:ph type="ctrTitle"/>
          </p:nvPr>
        </p:nvSpPr>
        <p:spPr>
          <a:xfrm>
            <a:off x="281550" y="1524950"/>
            <a:ext cx="5370900" cy="1046700"/>
          </a:xfrm>
          <a:prstGeom prst="rect">
            <a:avLst/>
          </a:prstGeom>
          <a:noFill/>
          <a:ln>
            <a:noFill/>
          </a:ln>
        </p:spPr>
        <p:txBody>
          <a:bodyPr spcFirstLastPara="1" wrap="square" lIns="0" tIns="0" rIns="0" bIns="0" anchor="b" anchorCtr="0">
            <a:noAutofit/>
          </a:bodyPr>
          <a:lstStyle/>
          <a:p>
            <a:pPr marL="0" lvl="0" indent="0" algn="ctr" rtl="0">
              <a:lnSpc>
                <a:spcPct val="95000"/>
              </a:lnSpc>
              <a:spcBef>
                <a:spcPts val="0"/>
              </a:spcBef>
              <a:spcAft>
                <a:spcPts val="0"/>
              </a:spcAft>
              <a:buNone/>
            </a:pPr>
            <a:r>
              <a:rPr lang="zh-CN" sz="3600">
                <a:solidFill>
                  <a:srgbClr val="073763"/>
                </a:solidFill>
              </a:rPr>
              <a:t>通过用户审核增强安全性</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167"/>
          <p:cNvSpPr txBox="1">
            <a:spLocks noGrp="1"/>
          </p:cNvSpPr>
          <p:nvPr>
            <p:ph type="title"/>
          </p:nvPr>
        </p:nvSpPr>
        <p:spPr>
          <a:xfrm>
            <a:off x="428725" y="117701"/>
            <a:ext cx="8286600" cy="4134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sz="2600" b="1" dirty="0">
                <a:solidFill>
                  <a:srgbClr val="073763"/>
                </a:solidFill>
                <a:cs typeface="Salesforce Sans"/>
                <a:sym typeface="Salesforce Sans"/>
              </a:rPr>
              <a:t>关键术语</a:t>
            </a:r>
          </a:p>
        </p:txBody>
      </p:sp>
      <p:sp>
        <p:nvSpPr>
          <p:cNvPr id="1157" name="Google Shape;1157;p167"/>
          <p:cNvSpPr txBox="1">
            <a:spLocks noGrp="1"/>
          </p:cNvSpPr>
          <p:nvPr>
            <p:ph type="body" idx="2"/>
          </p:nvPr>
        </p:nvSpPr>
        <p:spPr>
          <a:xfrm>
            <a:off x="428737" y="5942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zh-CN" dirty="0">
                <a:solidFill>
                  <a:srgbClr val="0B5394"/>
                </a:solidFill>
                <a:cs typeface="Salesforce Sans Light"/>
                <a:sym typeface="Salesforce Sans Light"/>
              </a:rPr>
              <a:t>使用关键术语作为框架</a:t>
            </a:r>
          </a:p>
        </p:txBody>
      </p:sp>
      <p:grpSp>
        <p:nvGrpSpPr>
          <p:cNvPr id="1158" name="Google Shape;1158;p167"/>
          <p:cNvGrpSpPr/>
          <p:nvPr/>
        </p:nvGrpSpPr>
        <p:grpSpPr>
          <a:xfrm>
            <a:off x="584521" y="1245488"/>
            <a:ext cx="1342908" cy="1876425"/>
            <a:chOff x="2641916" y="2401650"/>
            <a:chExt cx="1342908" cy="1876425"/>
          </a:xfrm>
        </p:grpSpPr>
        <p:pic>
          <p:nvPicPr>
            <p:cNvPr id="1159" name="Google Shape;1159;p167"/>
            <p:cNvPicPr preferRelativeResize="0"/>
            <p:nvPr/>
          </p:nvPicPr>
          <p:blipFill>
            <a:blip r:embed="rId3">
              <a:alphaModFix/>
            </a:blip>
            <a:stretch>
              <a:fillRect/>
            </a:stretch>
          </p:blipFill>
          <p:spPr>
            <a:xfrm>
              <a:off x="2641916" y="3640025"/>
              <a:ext cx="1276121" cy="638050"/>
            </a:xfrm>
            <a:prstGeom prst="rect">
              <a:avLst/>
            </a:prstGeom>
            <a:noFill/>
            <a:ln>
              <a:noFill/>
            </a:ln>
          </p:spPr>
        </p:pic>
        <p:pic>
          <p:nvPicPr>
            <p:cNvPr id="1160" name="Google Shape;1160;p167"/>
            <p:cNvPicPr preferRelativeResize="0"/>
            <p:nvPr/>
          </p:nvPicPr>
          <p:blipFill>
            <a:blip r:embed="rId3">
              <a:alphaModFix/>
            </a:blip>
            <a:stretch>
              <a:fillRect/>
            </a:stretch>
          </p:blipFill>
          <p:spPr>
            <a:xfrm>
              <a:off x="2641916" y="3001975"/>
              <a:ext cx="1276121" cy="638050"/>
            </a:xfrm>
            <a:prstGeom prst="rect">
              <a:avLst/>
            </a:prstGeom>
            <a:noFill/>
            <a:ln>
              <a:noFill/>
            </a:ln>
          </p:spPr>
        </p:pic>
        <p:pic>
          <p:nvPicPr>
            <p:cNvPr id="1161" name="Google Shape;1161;p167"/>
            <p:cNvPicPr preferRelativeResize="0"/>
            <p:nvPr/>
          </p:nvPicPr>
          <p:blipFill>
            <a:blip r:embed="rId3">
              <a:alphaModFix/>
            </a:blip>
            <a:stretch>
              <a:fillRect/>
            </a:stretch>
          </p:blipFill>
          <p:spPr>
            <a:xfrm>
              <a:off x="2708703" y="2401650"/>
              <a:ext cx="1276121" cy="638050"/>
            </a:xfrm>
            <a:prstGeom prst="rect">
              <a:avLst/>
            </a:prstGeom>
            <a:noFill/>
            <a:ln>
              <a:noFill/>
            </a:ln>
          </p:spPr>
        </p:pic>
      </p:grpSp>
      <p:pic>
        <p:nvPicPr>
          <p:cNvPr id="1162" name="Google Shape;1162;p167"/>
          <p:cNvPicPr preferRelativeResize="0"/>
          <p:nvPr/>
        </p:nvPicPr>
        <p:blipFill>
          <a:blip r:embed="rId4">
            <a:alphaModFix/>
          </a:blip>
          <a:stretch>
            <a:fillRect/>
          </a:stretch>
        </p:blipFill>
        <p:spPr>
          <a:xfrm>
            <a:off x="3191550" y="1245488"/>
            <a:ext cx="1773475" cy="1195337"/>
          </a:xfrm>
          <a:prstGeom prst="rect">
            <a:avLst/>
          </a:prstGeom>
          <a:noFill/>
          <a:ln>
            <a:noFill/>
          </a:ln>
        </p:spPr>
      </p:pic>
      <p:grpSp>
        <p:nvGrpSpPr>
          <p:cNvPr id="1163" name="Google Shape;1163;p167"/>
          <p:cNvGrpSpPr/>
          <p:nvPr/>
        </p:nvGrpSpPr>
        <p:grpSpPr>
          <a:xfrm>
            <a:off x="6301640" y="1245488"/>
            <a:ext cx="2185092" cy="1526450"/>
            <a:chOff x="6301640" y="1245488"/>
            <a:chExt cx="2185092" cy="1526450"/>
          </a:xfrm>
        </p:grpSpPr>
        <p:pic>
          <p:nvPicPr>
            <p:cNvPr id="1164" name="Google Shape;1164;p167"/>
            <p:cNvPicPr preferRelativeResize="0"/>
            <p:nvPr/>
          </p:nvPicPr>
          <p:blipFill>
            <a:blip r:embed="rId5">
              <a:alphaModFix/>
            </a:blip>
            <a:stretch>
              <a:fillRect/>
            </a:stretch>
          </p:blipFill>
          <p:spPr>
            <a:xfrm>
              <a:off x="6301640" y="1245488"/>
              <a:ext cx="1276100" cy="1526441"/>
            </a:xfrm>
            <a:prstGeom prst="rect">
              <a:avLst/>
            </a:prstGeom>
            <a:noFill/>
            <a:ln>
              <a:noFill/>
            </a:ln>
          </p:spPr>
        </p:pic>
        <p:pic>
          <p:nvPicPr>
            <p:cNvPr id="1165" name="Google Shape;1165;p167"/>
            <p:cNvPicPr preferRelativeResize="0"/>
            <p:nvPr/>
          </p:nvPicPr>
          <p:blipFill>
            <a:blip r:embed="rId6">
              <a:alphaModFix/>
            </a:blip>
            <a:stretch>
              <a:fillRect/>
            </a:stretch>
          </p:blipFill>
          <p:spPr>
            <a:xfrm>
              <a:off x="7702125" y="1245488"/>
              <a:ext cx="784608" cy="1526450"/>
            </a:xfrm>
            <a:prstGeom prst="rect">
              <a:avLst/>
            </a:prstGeom>
            <a:noFill/>
            <a:ln>
              <a:noFill/>
            </a:ln>
          </p:spPr>
        </p:pic>
      </p:grpSp>
      <p:sp>
        <p:nvSpPr>
          <p:cNvPr id="1166" name="Google Shape;1166;p167"/>
          <p:cNvSpPr txBox="1"/>
          <p:nvPr/>
        </p:nvSpPr>
        <p:spPr>
          <a:xfrm>
            <a:off x="323875" y="3519050"/>
            <a:ext cx="1864200" cy="1467900"/>
          </a:xfrm>
          <a:prstGeom prst="rect">
            <a:avLst/>
          </a:prstGeom>
          <a:solidFill>
            <a:srgbClr val="3D85C6"/>
          </a:solidFill>
          <a:ln>
            <a:noFill/>
          </a:ln>
        </p:spPr>
        <p:txBody>
          <a:bodyPr spcFirstLastPara="1" wrap="square" lIns="91425" tIns="91425" rIns="91425" bIns="91425" anchor="ctr" anchorCtr="1">
            <a:noAutofit/>
          </a:bodyPr>
          <a:lstStyle/>
          <a:p>
            <a:pPr marL="0" lvl="0" indent="0" algn="ctr" rtl="0">
              <a:lnSpc>
                <a:spcPct val="130000"/>
              </a:lnSpc>
              <a:spcBef>
                <a:spcPts val="0"/>
              </a:spcBef>
              <a:spcAft>
                <a:spcPts val="0"/>
              </a:spcAft>
              <a:buNone/>
            </a:pPr>
            <a:r>
              <a:rPr lang="zh-CN" sz="1200" b="1" dirty="0">
                <a:solidFill>
                  <a:srgbClr val="FFFFFF"/>
                </a:solidFill>
                <a:latin typeface="SimHei" panose="02010609060101010101" pitchFamily="49" charset="-122"/>
                <a:ea typeface="SimHei" panose="02010609060101010101" pitchFamily="49" charset="-122"/>
                <a:cs typeface="Salesforce Sans"/>
                <a:sym typeface="Salesforce Sans"/>
              </a:rPr>
              <a:t>最小特权</a:t>
            </a:r>
          </a:p>
          <a:p>
            <a:pPr marL="0" lvl="0" indent="0" algn="ctr" rtl="0">
              <a:lnSpc>
                <a:spcPct val="130000"/>
              </a:lnSpc>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Salesforce Sans"/>
                <a:sym typeface="Salesforce Sans"/>
              </a:rPr>
              <a:t>用户拥有最少权限</a:t>
            </a:r>
            <a:br>
              <a:rPr lang="en-IE" altLang="zh-CN" sz="1200" dirty="0">
                <a:solidFill>
                  <a:srgbClr val="FFFFFF"/>
                </a:solidFill>
                <a:latin typeface="SimHei" panose="02010609060101010101" pitchFamily="49" charset="-122"/>
                <a:ea typeface="SimHei" panose="02010609060101010101" pitchFamily="49" charset="-122"/>
                <a:cs typeface="Salesforce Sans"/>
                <a:sym typeface="Salesforce Sans"/>
              </a:rPr>
            </a:br>
            <a:r>
              <a:rPr lang="zh-CN" sz="1200" dirty="0">
                <a:solidFill>
                  <a:srgbClr val="FFFFFF"/>
                </a:solidFill>
                <a:latin typeface="SimHei" panose="02010609060101010101" pitchFamily="49" charset="-122"/>
                <a:ea typeface="SimHei" panose="02010609060101010101" pitchFamily="49" charset="-122"/>
                <a:cs typeface="Salesforce Sans"/>
                <a:sym typeface="Salesforce Sans"/>
              </a:rPr>
              <a:t>完成工作 </a:t>
            </a:r>
            <a:r>
              <a:rPr lang="en-US" altLang="zh-CN" sz="1200" dirty="0">
                <a:solidFill>
                  <a:srgbClr val="FFFFFF"/>
                </a:solidFill>
                <a:latin typeface="SimHei" panose="02010609060101010101" pitchFamily="49" charset="-122"/>
                <a:ea typeface="SimHei" panose="02010609060101010101" pitchFamily="49" charset="-122"/>
                <a:cs typeface="Salesforce Sans"/>
                <a:sym typeface="Salesforce Sans"/>
              </a:rPr>
              <a:t>–</a:t>
            </a:r>
            <a:r>
              <a:rPr lang="zh-CN" sz="1200" dirty="0">
                <a:solidFill>
                  <a:srgbClr val="FFFFFF"/>
                </a:solidFill>
                <a:latin typeface="SimHei" panose="02010609060101010101" pitchFamily="49" charset="-122"/>
                <a:ea typeface="SimHei" panose="02010609060101010101" pitchFamily="49" charset="-122"/>
                <a:cs typeface="Salesforce Sans"/>
                <a:sym typeface="Salesforce Sans"/>
              </a:rPr>
              <a:t> </a:t>
            </a:r>
            <a:br>
              <a:rPr lang="en-IE" altLang="zh-CN" sz="1200" dirty="0">
                <a:solidFill>
                  <a:srgbClr val="FFFFFF"/>
                </a:solidFill>
                <a:latin typeface="SimHei" panose="02010609060101010101" pitchFamily="49" charset="-122"/>
                <a:ea typeface="SimHei" panose="02010609060101010101" pitchFamily="49" charset="-122"/>
                <a:cs typeface="Salesforce Sans"/>
                <a:sym typeface="Salesforce Sans"/>
              </a:rPr>
            </a:br>
            <a:r>
              <a:rPr lang="zh-CN" sz="1200" dirty="0">
                <a:solidFill>
                  <a:srgbClr val="FFFFFF"/>
                </a:solidFill>
                <a:latin typeface="SimHei" panose="02010609060101010101" pitchFamily="49" charset="-122"/>
                <a:ea typeface="SimHei" panose="02010609060101010101" pitchFamily="49" charset="-122"/>
                <a:cs typeface="Salesforce Sans"/>
                <a:sym typeface="Salesforce Sans"/>
              </a:rPr>
              <a:t>仅此而已</a:t>
            </a:r>
          </a:p>
        </p:txBody>
      </p:sp>
      <p:sp>
        <p:nvSpPr>
          <p:cNvPr id="1167" name="Google Shape;1167;p167"/>
          <p:cNvSpPr txBox="1"/>
          <p:nvPr/>
        </p:nvSpPr>
        <p:spPr>
          <a:xfrm>
            <a:off x="3146188" y="3523200"/>
            <a:ext cx="1864200" cy="1467900"/>
          </a:xfrm>
          <a:prstGeom prst="rect">
            <a:avLst/>
          </a:prstGeom>
          <a:solidFill>
            <a:srgbClr val="3D85C6"/>
          </a:solidFill>
          <a:ln>
            <a:noFill/>
          </a:ln>
        </p:spPr>
        <p:txBody>
          <a:bodyPr spcFirstLastPara="1" wrap="square" lIns="91425" tIns="91425" rIns="91425" bIns="91425" anchor="ctr" anchorCtr="1">
            <a:noAutofit/>
          </a:bodyPr>
          <a:lstStyle/>
          <a:p>
            <a:pPr marL="0" lvl="0" indent="0" algn="ctr" rtl="0">
              <a:lnSpc>
                <a:spcPct val="130000"/>
              </a:lnSpc>
              <a:spcBef>
                <a:spcPts val="0"/>
              </a:spcBef>
              <a:spcAft>
                <a:spcPts val="0"/>
              </a:spcAft>
              <a:buNone/>
            </a:pPr>
            <a:r>
              <a:rPr lang="zh-CN" sz="1200" b="1" dirty="0">
                <a:solidFill>
                  <a:srgbClr val="FFFFFF"/>
                </a:solidFill>
                <a:latin typeface="SimHei" panose="02010609060101010101" pitchFamily="49" charset="-122"/>
                <a:ea typeface="SimHei" panose="02010609060101010101" pitchFamily="49" charset="-122"/>
                <a:cs typeface="Salesforce Sans"/>
                <a:sym typeface="Salesforce Sans"/>
              </a:rPr>
              <a:t>特权用户</a:t>
            </a:r>
          </a:p>
          <a:p>
            <a:pPr marL="0" lvl="0" indent="0" algn="ctr" rtl="0">
              <a:lnSpc>
                <a:spcPct val="130000"/>
              </a:lnSpc>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Salesforce Sans"/>
                <a:sym typeface="Salesforce Sans"/>
              </a:rPr>
              <a:t>对应用程序权限</a:t>
            </a:r>
            <a:br>
              <a:rPr lang="en-IE" altLang="zh-CN" sz="1200" dirty="0">
                <a:solidFill>
                  <a:srgbClr val="FFFFFF"/>
                </a:solidFill>
                <a:latin typeface="SimHei" panose="02010609060101010101" pitchFamily="49" charset="-122"/>
                <a:ea typeface="SimHei" panose="02010609060101010101" pitchFamily="49" charset="-122"/>
                <a:cs typeface="Salesforce Sans"/>
                <a:sym typeface="Salesforce Sans"/>
              </a:rPr>
            </a:br>
            <a:r>
              <a:rPr lang="zh-CN" sz="1200" dirty="0">
                <a:solidFill>
                  <a:srgbClr val="FFFFFF"/>
                </a:solidFill>
                <a:latin typeface="SimHei" panose="02010609060101010101" pitchFamily="49" charset="-122"/>
                <a:ea typeface="SimHei" panose="02010609060101010101" pitchFamily="49" charset="-122"/>
                <a:cs typeface="Salesforce Sans"/>
                <a:sym typeface="Salesforce Sans"/>
              </a:rPr>
              <a:t>拥有更高访问级别</a:t>
            </a:r>
          </a:p>
        </p:txBody>
      </p:sp>
      <p:sp>
        <p:nvSpPr>
          <p:cNvPr id="1168" name="Google Shape;1168;p167"/>
          <p:cNvSpPr txBox="1"/>
          <p:nvPr/>
        </p:nvSpPr>
        <p:spPr>
          <a:xfrm>
            <a:off x="6462086" y="3532125"/>
            <a:ext cx="1864200" cy="1467900"/>
          </a:xfrm>
          <a:prstGeom prst="rect">
            <a:avLst/>
          </a:prstGeom>
          <a:solidFill>
            <a:srgbClr val="3D85C6"/>
          </a:solidFill>
          <a:ln>
            <a:noFill/>
          </a:ln>
        </p:spPr>
        <p:txBody>
          <a:bodyPr spcFirstLastPara="1" wrap="square" lIns="91425" tIns="91425" rIns="91425" bIns="91425" anchor="ctr" anchorCtr="1">
            <a:noAutofit/>
          </a:bodyPr>
          <a:lstStyle/>
          <a:p>
            <a:pPr marL="0" lvl="0" indent="0" algn="ctr" rtl="0">
              <a:lnSpc>
                <a:spcPct val="130000"/>
              </a:lnSpc>
              <a:spcBef>
                <a:spcPts val="0"/>
              </a:spcBef>
              <a:spcAft>
                <a:spcPts val="0"/>
              </a:spcAft>
              <a:buNone/>
            </a:pPr>
            <a:r>
              <a:rPr lang="zh-CN" sz="1200" b="1" dirty="0">
                <a:solidFill>
                  <a:srgbClr val="FFFFFF"/>
                </a:solidFill>
                <a:latin typeface="SimHei" panose="02010609060101010101" pitchFamily="49" charset="-122"/>
                <a:ea typeface="SimHei" panose="02010609060101010101" pitchFamily="49" charset="-122"/>
                <a:cs typeface="Salesforce Sans"/>
                <a:sym typeface="Salesforce Sans"/>
              </a:rPr>
              <a:t>系统管理员</a:t>
            </a:r>
            <a:br>
              <a:rPr lang="en-IE" altLang="zh-CN" sz="1200" b="1" dirty="0">
                <a:solidFill>
                  <a:srgbClr val="FFFFFF"/>
                </a:solidFill>
                <a:latin typeface="SimHei" panose="02010609060101010101" pitchFamily="49" charset="-122"/>
                <a:ea typeface="SimHei" panose="02010609060101010101" pitchFamily="49" charset="-122"/>
                <a:cs typeface="Salesforce Sans"/>
                <a:sym typeface="Salesforce Sans"/>
              </a:rPr>
            </a:br>
            <a:r>
              <a:rPr lang="zh-CN" sz="1200" dirty="0">
                <a:solidFill>
                  <a:srgbClr val="FFFFFF"/>
                </a:solidFill>
                <a:latin typeface="SimHei" panose="02010609060101010101" pitchFamily="49" charset="-122"/>
                <a:ea typeface="SimHei" panose="02010609060101010101" pitchFamily="49" charset="-122"/>
                <a:cs typeface="Salesforce Sans"/>
                <a:sym typeface="Salesforce Sans"/>
              </a:rPr>
              <a:t>管理用户、简档和权限，并是特权用户</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168"/>
          <p:cNvSpPr txBox="1">
            <a:spLocks noGrp="1"/>
          </p:cNvSpPr>
          <p:nvPr>
            <p:ph type="body" idx="1"/>
          </p:nvPr>
        </p:nvSpPr>
        <p:spPr>
          <a:xfrm>
            <a:off x="419111" y="2678800"/>
            <a:ext cx="2138400" cy="1256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zh-CN" sz="1500" b="1" dirty="0">
                <a:solidFill>
                  <a:srgbClr val="1C4587"/>
                </a:solidFill>
                <a:cs typeface="Salesforce Sans"/>
                <a:sym typeface="Salesforce Sans"/>
              </a:rPr>
              <a:t>多重身份验证</a:t>
            </a:r>
          </a:p>
          <a:p>
            <a:pPr marL="0" marR="0" lvl="0" indent="0" algn="l" rtl="0">
              <a:lnSpc>
                <a:spcPct val="100000"/>
              </a:lnSpc>
              <a:spcBef>
                <a:spcPts val="800"/>
              </a:spcBef>
              <a:spcAft>
                <a:spcPts val="0"/>
              </a:spcAft>
              <a:buNone/>
            </a:pPr>
            <a:r>
              <a:rPr lang="zh-CN" sz="1500" dirty="0">
                <a:solidFill>
                  <a:srgbClr val="1C4587"/>
                </a:solidFill>
                <a:cs typeface="Salesforce Sans"/>
                <a:sym typeface="Salesforce Sans"/>
              </a:rPr>
              <a:t>提高攻击者的门槛</a:t>
            </a:r>
          </a:p>
          <a:p>
            <a:pPr marL="0" marR="0" lvl="0" indent="0" algn="l" rtl="0">
              <a:lnSpc>
                <a:spcPct val="100000"/>
              </a:lnSpc>
              <a:spcBef>
                <a:spcPts val="800"/>
              </a:spcBef>
              <a:spcAft>
                <a:spcPts val="0"/>
              </a:spcAft>
              <a:buNone/>
            </a:pPr>
            <a:r>
              <a:rPr lang="zh-CN" sz="1500" dirty="0">
                <a:solidFill>
                  <a:srgbClr val="1C4587"/>
                </a:solidFill>
                <a:cs typeface="Salesforce Sans"/>
                <a:sym typeface="Salesforce Sans"/>
              </a:rPr>
              <a:t>降低风险</a:t>
            </a:r>
          </a:p>
        </p:txBody>
      </p:sp>
      <p:sp>
        <p:nvSpPr>
          <p:cNvPr id="1174" name="Google Shape;1174;p168"/>
          <p:cNvSpPr txBox="1">
            <a:spLocks noGrp="1"/>
          </p:cNvSpPr>
          <p:nvPr>
            <p:ph type="title"/>
          </p:nvPr>
        </p:nvSpPr>
        <p:spPr>
          <a:xfrm>
            <a:off x="428725" y="47626"/>
            <a:ext cx="8286600" cy="58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zh-CN" sz="2300" b="1" dirty="0">
                <a:solidFill>
                  <a:srgbClr val="073763"/>
                </a:solidFill>
                <a:cs typeface="Salesforce Sans"/>
                <a:sym typeface="Salesforce Sans"/>
              </a:rPr>
              <a:t>安全最佳实践：适用于 Salesforce 应用程序</a:t>
            </a:r>
          </a:p>
        </p:txBody>
      </p:sp>
      <p:sp>
        <p:nvSpPr>
          <p:cNvPr id="1175" name="Google Shape;1175;p168"/>
          <p:cNvSpPr txBox="1">
            <a:spLocks noGrp="1"/>
          </p:cNvSpPr>
          <p:nvPr>
            <p:ph type="body" idx="2"/>
          </p:nvPr>
        </p:nvSpPr>
        <p:spPr>
          <a:xfrm>
            <a:off x="428737" y="746684"/>
            <a:ext cx="82872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zh-CN" sz="1600" dirty="0">
                <a:solidFill>
                  <a:srgbClr val="0B5394"/>
                </a:solidFill>
                <a:cs typeface="Salesforce Sans"/>
                <a:sym typeface="Salesforce Sans"/>
              </a:rPr>
              <a:t>分层方法：“深度防御”</a:t>
            </a:r>
          </a:p>
        </p:txBody>
      </p:sp>
      <p:sp>
        <p:nvSpPr>
          <p:cNvPr id="1176" name="Google Shape;1176;p168"/>
          <p:cNvSpPr txBox="1">
            <a:spLocks noGrp="1"/>
          </p:cNvSpPr>
          <p:nvPr>
            <p:ph type="body" idx="1"/>
          </p:nvPr>
        </p:nvSpPr>
        <p:spPr>
          <a:xfrm>
            <a:off x="419111" y="1271900"/>
            <a:ext cx="14130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zh-CN" sz="1500" b="1" dirty="0">
                <a:solidFill>
                  <a:srgbClr val="1C4587"/>
                </a:solidFill>
                <a:cs typeface="Salesforce Sans"/>
                <a:sym typeface="Salesforce Sans"/>
              </a:rPr>
              <a:t>最小特权 </a:t>
            </a:r>
          </a:p>
          <a:p>
            <a:pPr marL="0" marR="0" lvl="0" indent="0" algn="l" rtl="0">
              <a:lnSpc>
                <a:spcPct val="100000"/>
              </a:lnSpc>
              <a:spcBef>
                <a:spcPts val="800"/>
              </a:spcBef>
              <a:spcAft>
                <a:spcPts val="0"/>
              </a:spcAft>
              <a:buNone/>
            </a:pPr>
            <a:r>
              <a:rPr lang="zh-CN" sz="1500" dirty="0">
                <a:solidFill>
                  <a:srgbClr val="1C4587"/>
                </a:solidFill>
                <a:cs typeface="Salesforce Sans"/>
                <a:sym typeface="Salesforce Sans"/>
              </a:rPr>
              <a:t>须知</a:t>
            </a:r>
          </a:p>
          <a:p>
            <a:pPr marL="0" marR="0" lvl="0" indent="0" algn="l" rtl="0">
              <a:lnSpc>
                <a:spcPct val="100000"/>
              </a:lnSpc>
              <a:spcBef>
                <a:spcPts val="800"/>
              </a:spcBef>
              <a:spcAft>
                <a:spcPts val="0"/>
              </a:spcAft>
              <a:buNone/>
            </a:pPr>
            <a:r>
              <a:rPr lang="zh-CN" sz="1500" dirty="0">
                <a:solidFill>
                  <a:srgbClr val="1C4587"/>
                </a:solidFill>
                <a:cs typeface="Salesforce Sans"/>
                <a:sym typeface="Salesforce Sans"/>
              </a:rPr>
              <a:t>须行</a:t>
            </a:r>
          </a:p>
        </p:txBody>
      </p:sp>
      <p:sp>
        <p:nvSpPr>
          <p:cNvPr id="1177" name="Google Shape;1177;p168"/>
          <p:cNvSpPr txBox="1">
            <a:spLocks noGrp="1"/>
          </p:cNvSpPr>
          <p:nvPr>
            <p:ph type="body" idx="1"/>
          </p:nvPr>
        </p:nvSpPr>
        <p:spPr>
          <a:xfrm>
            <a:off x="2182708" y="1271889"/>
            <a:ext cx="2389292" cy="1717200"/>
          </a:xfrm>
          <a:prstGeom prst="rect">
            <a:avLst/>
          </a:prstGeom>
          <a:noFill/>
          <a:ln>
            <a:noFill/>
          </a:ln>
        </p:spPr>
        <p:txBody>
          <a:bodyPr spcFirstLastPara="1" wrap="square" lIns="0" tIns="0" rIns="0" bIns="0" anchor="t" anchorCtr="0">
            <a:noAutofit/>
          </a:bodyPr>
          <a:lstStyle/>
          <a:p>
            <a:pPr marL="0" lvl="0" indent="0" algn="l" rtl="0">
              <a:spcBef>
                <a:spcPts val="800"/>
              </a:spcBef>
              <a:spcAft>
                <a:spcPts val="0"/>
              </a:spcAft>
              <a:buNone/>
            </a:pPr>
            <a:r>
              <a:rPr lang="zh-CN" sz="1500" b="1" dirty="0">
                <a:solidFill>
                  <a:srgbClr val="1C4587"/>
                </a:solidFill>
                <a:cs typeface="Salesforce Sans"/>
                <a:sym typeface="Salesforce Sans"/>
              </a:rPr>
              <a:t>基于角色的访问控制</a:t>
            </a:r>
          </a:p>
          <a:p>
            <a:pPr marL="0" marR="0" lvl="0" indent="0" algn="l" rtl="0">
              <a:lnSpc>
                <a:spcPct val="100000"/>
              </a:lnSpc>
              <a:spcBef>
                <a:spcPts val="800"/>
              </a:spcBef>
              <a:spcAft>
                <a:spcPts val="0"/>
              </a:spcAft>
              <a:buNone/>
            </a:pPr>
            <a:r>
              <a:rPr lang="zh-CN" sz="1500" dirty="0">
                <a:solidFill>
                  <a:srgbClr val="1C4587"/>
                </a:solidFill>
                <a:cs typeface="Salesforce Sans"/>
                <a:sym typeface="Salesforce Sans"/>
              </a:rPr>
              <a:t>限制对敏感数据的访问权限</a:t>
            </a:r>
          </a:p>
          <a:p>
            <a:pPr marL="0" marR="0" lvl="0" indent="0" algn="l" rtl="0">
              <a:lnSpc>
                <a:spcPct val="100000"/>
              </a:lnSpc>
              <a:spcBef>
                <a:spcPts val="800"/>
              </a:spcBef>
              <a:spcAft>
                <a:spcPts val="0"/>
              </a:spcAft>
              <a:buNone/>
            </a:pPr>
            <a:r>
              <a:rPr lang="zh-CN" sz="1500" dirty="0">
                <a:solidFill>
                  <a:srgbClr val="1C4587"/>
                </a:solidFill>
                <a:cs typeface="Salesforce Sans"/>
                <a:sym typeface="Salesforce Sans"/>
              </a:rPr>
              <a:t>角色应定期审核</a:t>
            </a:r>
          </a:p>
        </p:txBody>
      </p:sp>
      <p:sp>
        <p:nvSpPr>
          <p:cNvPr id="1178" name="Google Shape;1178;p168"/>
          <p:cNvSpPr txBox="1">
            <a:spLocks noGrp="1"/>
          </p:cNvSpPr>
          <p:nvPr>
            <p:ph type="body" idx="1"/>
          </p:nvPr>
        </p:nvSpPr>
        <p:spPr>
          <a:xfrm>
            <a:off x="2433600" y="2678800"/>
            <a:ext cx="21384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zh-CN" sz="1500" b="1" dirty="0">
                <a:solidFill>
                  <a:srgbClr val="1C4587"/>
                </a:solidFill>
                <a:cs typeface="Salesforce Sans"/>
                <a:sym typeface="Salesforce Sans"/>
              </a:rPr>
              <a:t>态势意识</a:t>
            </a:r>
          </a:p>
          <a:p>
            <a:pPr marL="0" marR="0" lvl="0" indent="0" algn="l" rtl="0">
              <a:lnSpc>
                <a:spcPct val="100000"/>
              </a:lnSpc>
              <a:spcBef>
                <a:spcPts val="800"/>
              </a:spcBef>
              <a:spcAft>
                <a:spcPts val="0"/>
              </a:spcAft>
              <a:buNone/>
            </a:pPr>
            <a:r>
              <a:rPr lang="zh-CN" sz="1500" dirty="0">
                <a:solidFill>
                  <a:srgbClr val="1C4587"/>
                </a:solidFill>
                <a:cs typeface="Salesforce Sans"/>
                <a:sym typeface="Salesforce Sans"/>
              </a:rPr>
              <a:t>安全日志 </a:t>
            </a:r>
          </a:p>
          <a:p>
            <a:pPr marL="0" marR="0" lvl="0" indent="0" algn="l" rtl="0">
              <a:lnSpc>
                <a:spcPct val="100000"/>
              </a:lnSpc>
              <a:spcBef>
                <a:spcPts val="800"/>
              </a:spcBef>
              <a:spcAft>
                <a:spcPts val="0"/>
              </a:spcAft>
              <a:buNone/>
            </a:pPr>
            <a:r>
              <a:rPr lang="zh-CN" sz="1500" dirty="0">
                <a:solidFill>
                  <a:srgbClr val="1C4587"/>
                </a:solidFill>
                <a:cs typeface="Salesforce Sans"/>
                <a:sym typeface="Salesforce Sans"/>
              </a:rPr>
              <a:t>对象、内容、原因、时间、方式…</a:t>
            </a:r>
          </a:p>
        </p:txBody>
      </p:sp>
      <p:sp>
        <p:nvSpPr>
          <p:cNvPr id="1179" name="Google Shape;1179;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多重身份验证</a:t>
            </a:r>
          </a:p>
        </p:txBody>
      </p:sp>
      <p:pic>
        <p:nvPicPr>
          <p:cNvPr id="1180" name="Google Shape;1180;p168"/>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181" name="Google Shape;1181;p168"/>
          <p:cNvSpPr txBox="1"/>
          <p:nvPr/>
        </p:nvSpPr>
        <p:spPr>
          <a:xfrm>
            <a:off x="5488771" y="3024733"/>
            <a:ext cx="29475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安全态势意识</a:t>
            </a:r>
          </a:p>
        </p:txBody>
      </p:sp>
      <p:sp>
        <p:nvSpPr>
          <p:cNvPr id="1182" name="Google Shape;1182;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多重身份验证</a:t>
            </a:r>
          </a:p>
        </p:txBody>
      </p:sp>
      <p:sp>
        <p:nvSpPr>
          <p:cNvPr id="1183" name="Google Shape;1183;p168"/>
          <p:cNvSpPr txBox="1"/>
          <p:nvPr/>
        </p:nvSpPr>
        <p:spPr>
          <a:xfrm>
            <a:off x="5985363" y="1598102"/>
            <a:ext cx="19851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最小特权</a:t>
            </a:r>
          </a:p>
        </p:txBody>
      </p:sp>
      <p:sp>
        <p:nvSpPr>
          <p:cNvPr id="1184" name="Google Shape;1184;p168"/>
          <p:cNvSpPr txBox="1"/>
          <p:nvPr/>
        </p:nvSpPr>
        <p:spPr>
          <a:xfrm>
            <a:off x="5840313" y="2073639"/>
            <a:ext cx="22752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基于角色的访问权限 </a:t>
            </a:r>
          </a:p>
        </p:txBody>
      </p:sp>
      <p:sp>
        <p:nvSpPr>
          <p:cNvPr id="1185" name="Google Shape;1185;p168"/>
          <p:cNvSpPr/>
          <p:nvPr/>
        </p:nvSpPr>
        <p:spPr>
          <a:xfrm>
            <a:off x="1400962" y="14128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186" name="Google Shape;1186;p168"/>
          <p:cNvSpPr/>
          <p:nvPr/>
        </p:nvSpPr>
        <p:spPr>
          <a:xfrm>
            <a:off x="1748942" y="2815253"/>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169"/>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2600" b="1" dirty="0">
                <a:solidFill>
                  <a:srgbClr val="073763"/>
                </a:solidFill>
                <a:latin typeface="SimHei" panose="02010609060101010101" pitchFamily="49" charset="-122"/>
                <a:ea typeface="SimHei" panose="02010609060101010101" pitchFamily="49" charset="-122"/>
                <a:cs typeface="Salesforce Sans"/>
                <a:sym typeface="Salesforce Sans"/>
              </a:rPr>
              <a:t>商务管理平台用户审核的目的</a:t>
            </a:r>
          </a:p>
        </p:txBody>
      </p:sp>
      <p:sp>
        <p:nvSpPr>
          <p:cNvPr id="1192" name="Google Shape;1192;p169"/>
          <p:cNvSpPr txBox="1"/>
          <p:nvPr/>
        </p:nvSpPr>
        <p:spPr>
          <a:xfrm>
            <a:off x="372550" y="1352725"/>
            <a:ext cx="7691100" cy="3790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zh-CN" sz="1600" dirty="0">
                <a:solidFill>
                  <a:srgbClr val="073763"/>
                </a:solidFill>
                <a:latin typeface="SimHei" panose="02010609060101010101" pitchFamily="49" charset="-122"/>
                <a:ea typeface="SimHei" panose="02010609060101010101" pitchFamily="49" charset="-122"/>
                <a:cs typeface="Salesforce Sans"/>
                <a:sym typeface="Salesforce Sans"/>
              </a:rPr>
              <a:t>使用这些问题指导审核：</a:t>
            </a:r>
          </a:p>
          <a:p>
            <a:pPr marL="457200" lvl="0" indent="-330200" algn="l" rtl="0">
              <a:lnSpc>
                <a:spcPct val="150000"/>
              </a:lnSpc>
              <a:spcBef>
                <a:spcPts val="0"/>
              </a:spcBef>
              <a:spcAft>
                <a:spcPts val="0"/>
              </a:spcAft>
              <a:buClr>
                <a:srgbClr val="073763"/>
              </a:buClr>
              <a:buSzPts val="1600"/>
              <a:buFont typeface="Salesforce Sans"/>
              <a:buChar char="●"/>
            </a:pPr>
            <a:r>
              <a:rPr lang="zh-CN" sz="1600" dirty="0">
                <a:solidFill>
                  <a:srgbClr val="073763"/>
                </a:solidFill>
                <a:latin typeface="SimHei" panose="02010609060101010101" pitchFamily="49" charset="-122"/>
                <a:ea typeface="SimHei" panose="02010609060101010101" pitchFamily="49" charset="-122"/>
                <a:cs typeface="Salesforce Sans"/>
                <a:sym typeface="Salesforce Sans"/>
              </a:rPr>
              <a:t>您有哪类角色？</a:t>
            </a:r>
          </a:p>
          <a:p>
            <a:pPr marL="914400" lvl="1" indent="-330200" algn="l" rtl="0">
              <a:lnSpc>
                <a:spcPct val="150000"/>
              </a:lnSpc>
              <a:spcBef>
                <a:spcPts val="0"/>
              </a:spcBef>
              <a:spcAft>
                <a:spcPts val="0"/>
              </a:spcAft>
              <a:buClr>
                <a:srgbClr val="073763"/>
              </a:buClr>
              <a:buSzPts val="1600"/>
              <a:buFont typeface="Salesforce Sans"/>
              <a:buChar char="○"/>
            </a:pPr>
            <a:r>
              <a:rPr lang="zh-CN" sz="1600" dirty="0">
                <a:solidFill>
                  <a:srgbClr val="073763"/>
                </a:solidFill>
                <a:latin typeface="SimHei" panose="02010609060101010101" pitchFamily="49" charset="-122"/>
                <a:ea typeface="SimHei" panose="02010609060101010101" pitchFamily="49" charset="-122"/>
                <a:cs typeface="Salesforce Sans"/>
                <a:sym typeface="Salesforce Sans"/>
              </a:rPr>
              <a:t>内部资源的职责是什么？</a:t>
            </a:r>
          </a:p>
          <a:p>
            <a:pPr marL="914400" lvl="1" indent="-330200" algn="l" rtl="0">
              <a:lnSpc>
                <a:spcPct val="150000"/>
              </a:lnSpc>
              <a:spcBef>
                <a:spcPts val="0"/>
              </a:spcBef>
              <a:spcAft>
                <a:spcPts val="0"/>
              </a:spcAft>
              <a:buClr>
                <a:srgbClr val="073763"/>
              </a:buClr>
              <a:buSzPts val="1600"/>
              <a:buFont typeface="Salesforce Sans"/>
              <a:buChar char="○"/>
            </a:pPr>
            <a:r>
              <a:rPr lang="zh-CN" sz="1600" dirty="0">
                <a:solidFill>
                  <a:srgbClr val="073763"/>
                </a:solidFill>
                <a:latin typeface="SimHei" panose="02010609060101010101" pitchFamily="49" charset="-122"/>
                <a:ea typeface="SimHei" panose="02010609060101010101" pitchFamily="49" charset="-122"/>
                <a:cs typeface="Salesforce Sans"/>
                <a:sym typeface="Salesforce Sans"/>
              </a:rPr>
              <a:t>是否与需要访问权限的合作伙伴协作？</a:t>
            </a:r>
          </a:p>
          <a:p>
            <a:pPr marL="457200" lvl="0" indent="-330200" algn="l" rtl="0">
              <a:lnSpc>
                <a:spcPct val="150000"/>
              </a:lnSpc>
              <a:spcBef>
                <a:spcPts val="0"/>
              </a:spcBef>
              <a:spcAft>
                <a:spcPts val="0"/>
              </a:spcAft>
              <a:buClr>
                <a:srgbClr val="073763"/>
              </a:buClr>
              <a:buSzPts val="1600"/>
              <a:buFont typeface="Salesforce Sans"/>
              <a:buChar char="●"/>
            </a:pPr>
            <a:r>
              <a:rPr lang="zh-CN" sz="1600" dirty="0">
                <a:solidFill>
                  <a:srgbClr val="073763"/>
                </a:solidFill>
                <a:latin typeface="SimHei" panose="02010609060101010101" pitchFamily="49" charset="-122"/>
                <a:ea typeface="SimHei" panose="02010609060101010101" pitchFamily="49" charset="-122"/>
                <a:cs typeface="Salesforce Sans"/>
                <a:sym typeface="Salesforce Sans"/>
              </a:rPr>
              <a:t>他们需要哪些环境（实例）的访问权限？</a:t>
            </a:r>
          </a:p>
          <a:p>
            <a:pPr marL="914400" lvl="1" indent="-330200" algn="l" rtl="0">
              <a:lnSpc>
                <a:spcPct val="150000"/>
              </a:lnSpc>
              <a:spcBef>
                <a:spcPts val="0"/>
              </a:spcBef>
              <a:spcAft>
                <a:spcPts val="0"/>
              </a:spcAft>
              <a:buClr>
                <a:srgbClr val="073763"/>
              </a:buClr>
              <a:buSzPts val="1600"/>
              <a:buFont typeface="Salesforce Sans"/>
              <a:buChar char="○"/>
            </a:pPr>
            <a:r>
              <a:rPr lang="zh-CN" sz="1600" dirty="0">
                <a:solidFill>
                  <a:srgbClr val="073763"/>
                </a:solidFill>
                <a:latin typeface="SimHei" panose="02010609060101010101" pitchFamily="49" charset="-122"/>
                <a:ea typeface="SimHei" panose="02010609060101010101" pitchFamily="49" charset="-122"/>
                <a:cs typeface="Salesforce Sans"/>
                <a:sym typeface="Salesforce Sans"/>
              </a:rPr>
              <a:t>数字体验的更新频率？</a:t>
            </a:r>
          </a:p>
          <a:p>
            <a:pPr marL="457200" lvl="0" indent="-330200" algn="l" rtl="0">
              <a:lnSpc>
                <a:spcPct val="150000"/>
              </a:lnSpc>
              <a:spcBef>
                <a:spcPts val="0"/>
              </a:spcBef>
              <a:spcAft>
                <a:spcPts val="0"/>
              </a:spcAft>
              <a:buClr>
                <a:srgbClr val="073763"/>
              </a:buClr>
              <a:buSzPts val="1600"/>
              <a:buFont typeface="Salesforce Sans"/>
              <a:buChar char="●"/>
            </a:pPr>
            <a:r>
              <a:rPr lang="zh-CN" sz="1600" dirty="0">
                <a:solidFill>
                  <a:srgbClr val="073763"/>
                </a:solidFill>
                <a:latin typeface="SimHei" panose="02010609060101010101" pitchFamily="49" charset="-122"/>
                <a:ea typeface="SimHei" panose="02010609060101010101" pitchFamily="49" charset="-122"/>
                <a:cs typeface="Salesforce Sans"/>
                <a:sym typeface="Salesforce Sans"/>
              </a:rPr>
              <a:t>谁对用户管理负责？</a:t>
            </a:r>
          </a:p>
          <a:p>
            <a:pPr marL="914400" lvl="1" indent="-330200" algn="l" rtl="0">
              <a:lnSpc>
                <a:spcPct val="150000"/>
              </a:lnSpc>
              <a:spcBef>
                <a:spcPts val="0"/>
              </a:spcBef>
              <a:spcAft>
                <a:spcPts val="0"/>
              </a:spcAft>
              <a:buClr>
                <a:srgbClr val="073763"/>
              </a:buClr>
              <a:buSzPts val="1600"/>
              <a:buFont typeface="Salesforce Sans"/>
              <a:buChar char="○"/>
            </a:pPr>
            <a:r>
              <a:rPr lang="zh-CN" sz="1600" dirty="0">
                <a:solidFill>
                  <a:srgbClr val="073763"/>
                </a:solidFill>
                <a:latin typeface="SimHei" panose="02010609060101010101" pitchFamily="49" charset="-122"/>
                <a:ea typeface="SimHei" panose="02010609060101010101" pitchFamily="49" charset="-122"/>
                <a:cs typeface="Salesforce Sans"/>
                <a:sym typeface="Salesforce Sans"/>
              </a:rPr>
              <a:t>谁是用户管理的备份资源？</a:t>
            </a:r>
          </a:p>
        </p:txBody>
      </p:sp>
      <p:sp>
        <p:nvSpPr>
          <p:cNvPr id="1193" name="Google Shape;1193;p169"/>
          <p:cNvSpPr txBox="1">
            <a:spLocks noGrp="1"/>
          </p:cNvSpPr>
          <p:nvPr>
            <p:ph type="body" idx="4294967295"/>
          </p:nvPr>
        </p:nvSpPr>
        <p:spPr>
          <a:xfrm>
            <a:off x="428750" y="822871"/>
            <a:ext cx="8286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zh-CN" dirty="0">
                <a:solidFill>
                  <a:srgbClr val="073763"/>
                </a:solidFill>
                <a:cs typeface="Salesforce Sans"/>
                <a:sym typeface="Salesforce Sans"/>
              </a:rPr>
              <a:t>目标：保护用户，并全方位地保护业务</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Google Shape;1198;p170"/>
          <p:cNvSpPr/>
          <p:nvPr/>
        </p:nvSpPr>
        <p:spPr>
          <a:xfrm>
            <a:off x="4808475" y="1335275"/>
            <a:ext cx="39738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199" name="Google Shape;1199;p170"/>
          <p:cNvSpPr/>
          <p:nvPr/>
        </p:nvSpPr>
        <p:spPr>
          <a:xfrm>
            <a:off x="457200" y="1335275"/>
            <a:ext cx="39777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200" name="Google Shape;1200;p170"/>
          <p:cNvSpPr txBox="1"/>
          <p:nvPr/>
        </p:nvSpPr>
        <p:spPr>
          <a:xfrm>
            <a:off x="428840" y="47650"/>
            <a:ext cx="8286300" cy="7428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2600" b="1" dirty="0">
                <a:solidFill>
                  <a:srgbClr val="073763"/>
                </a:solidFill>
                <a:latin typeface="SimHei" panose="02010609060101010101" pitchFamily="49" charset="-122"/>
                <a:ea typeface="SimHei" panose="02010609060101010101" pitchFamily="49" charset="-122"/>
                <a:cs typeface="Salesforce Sans"/>
                <a:sym typeface="Salesforce Sans"/>
              </a:rPr>
              <a:t>清点用户</a:t>
            </a:r>
          </a:p>
        </p:txBody>
      </p:sp>
      <p:sp>
        <p:nvSpPr>
          <p:cNvPr id="1201" name="Google Shape;1201;p170"/>
          <p:cNvSpPr txBox="1"/>
          <p:nvPr/>
        </p:nvSpPr>
        <p:spPr>
          <a:xfrm>
            <a:off x="428850" y="919350"/>
            <a:ext cx="8229900" cy="321300"/>
          </a:xfrm>
          <a:prstGeom prst="rect">
            <a:avLst/>
          </a:prstGeom>
          <a:noFill/>
          <a:ln>
            <a:noFill/>
          </a:ln>
        </p:spPr>
        <p:txBody>
          <a:bodyPr spcFirstLastPara="1" wrap="square" lIns="0" tIns="0" rIns="91425" bIns="91425" anchor="t" anchorCtr="0">
            <a:noAutofit/>
          </a:bodyPr>
          <a:lstStyle/>
          <a:p>
            <a:pPr marL="0" lvl="0" indent="0" algn="l" rtl="0">
              <a:spcBef>
                <a:spcPts val="0"/>
              </a:spcBef>
              <a:spcAft>
                <a:spcPts val="0"/>
              </a:spcAft>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本练习将帮您确定 MFA 项目的优先级和工作量。</a:t>
            </a:r>
          </a:p>
        </p:txBody>
      </p:sp>
      <p:grpSp>
        <p:nvGrpSpPr>
          <p:cNvPr id="1202" name="Google Shape;1202;p170"/>
          <p:cNvGrpSpPr/>
          <p:nvPr/>
        </p:nvGrpSpPr>
        <p:grpSpPr>
          <a:xfrm>
            <a:off x="906059" y="2806744"/>
            <a:ext cx="641001" cy="666529"/>
            <a:chOff x="4049770" y="2680939"/>
            <a:chExt cx="1314873" cy="1344080"/>
          </a:xfrm>
        </p:grpSpPr>
        <p:grpSp>
          <p:nvGrpSpPr>
            <p:cNvPr id="1203" name="Google Shape;1203;p170"/>
            <p:cNvGrpSpPr/>
            <p:nvPr/>
          </p:nvGrpSpPr>
          <p:grpSpPr>
            <a:xfrm>
              <a:off x="4049770" y="2680939"/>
              <a:ext cx="1314873" cy="1344080"/>
              <a:chOff x="2644469" y="1858936"/>
              <a:chExt cx="2172626" cy="2220152"/>
            </a:xfrm>
          </p:grpSpPr>
          <p:sp>
            <p:nvSpPr>
              <p:cNvPr id="1204" name="Google Shape;1204;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pic>
            <p:nvPicPr>
              <p:cNvPr id="1205" name="Google Shape;1205;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06" name="Google Shape;1206;p170"/>
            <p:cNvPicPr preferRelativeResize="0"/>
            <p:nvPr/>
          </p:nvPicPr>
          <p:blipFill rotWithShape="1">
            <a:blip r:embed="rId4">
              <a:alphaModFix/>
            </a:blip>
            <a:srcRect l="6755" t="-2647" r="6746" b="54240"/>
            <a:stretch/>
          </p:blipFill>
          <p:spPr>
            <a:xfrm>
              <a:off x="4101074" y="2744563"/>
              <a:ext cx="1216800" cy="1203900"/>
            </a:xfrm>
            <a:prstGeom prst="ellipse">
              <a:avLst/>
            </a:prstGeom>
            <a:noFill/>
            <a:ln>
              <a:noFill/>
            </a:ln>
          </p:spPr>
        </p:pic>
      </p:grpSp>
      <p:sp>
        <p:nvSpPr>
          <p:cNvPr id="1207" name="Google Shape;1207;p170"/>
          <p:cNvSpPr txBox="1"/>
          <p:nvPr/>
        </p:nvSpPr>
        <p:spPr>
          <a:xfrm>
            <a:off x="857850" y="3596938"/>
            <a:ext cx="737400" cy="3048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zh-CN" sz="900" b="1" dirty="0">
                <a:solidFill>
                  <a:schemeClr val="accent2"/>
                </a:solidFill>
                <a:latin typeface="SimHei" panose="02010609060101010101" pitchFamily="49" charset="-122"/>
                <a:ea typeface="SimHei" panose="02010609060101010101" pitchFamily="49" charset="-122"/>
                <a:cs typeface="Salesforce Sans"/>
                <a:sym typeface="Salesforce Sans"/>
              </a:rPr>
              <a:t>业务用户</a:t>
            </a:r>
          </a:p>
        </p:txBody>
      </p:sp>
      <p:sp>
        <p:nvSpPr>
          <p:cNvPr id="1208" name="Google Shape;1208;p170"/>
          <p:cNvSpPr txBox="1"/>
          <p:nvPr/>
        </p:nvSpPr>
        <p:spPr>
          <a:xfrm>
            <a:off x="1607613" y="3599575"/>
            <a:ext cx="8352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zh-CN" sz="900" b="1" dirty="0">
                <a:solidFill>
                  <a:schemeClr val="accent2"/>
                </a:solidFill>
                <a:latin typeface="SimHei" panose="02010609060101010101" pitchFamily="49" charset="-122"/>
                <a:ea typeface="SimHei" panose="02010609060101010101" pitchFamily="49" charset="-122"/>
                <a:cs typeface="Salesforce Sans"/>
                <a:sym typeface="Salesforce Sans"/>
              </a:rPr>
              <a:t>开发人员</a:t>
            </a:r>
          </a:p>
        </p:txBody>
      </p:sp>
      <p:sp>
        <p:nvSpPr>
          <p:cNvPr id="1209" name="Google Shape;1209;p170"/>
          <p:cNvSpPr txBox="1"/>
          <p:nvPr/>
        </p:nvSpPr>
        <p:spPr>
          <a:xfrm>
            <a:off x="2503350" y="3602736"/>
            <a:ext cx="6411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zh-CN" sz="900" b="1" dirty="0">
                <a:solidFill>
                  <a:schemeClr val="accent2"/>
                </a:solidFill>
                <a:latin typeface="SimHei" panose="02010609060101010101" pitchFamily="49" charset="-122"/>
                <a:ea typeface="SimHei" panose="02010609060101010101" pitchFamily="49" charset="-122"/>
                <a:cs typeface="Salesforce Sans"/>
                <a:sym typeface="Salesforce Sans"/>
              </a:rPr>
              <a:t>管理员</a:t>
            </a:r>
          </a:p>
        </p:txBody>
      </p:sp>
      <p:grpSp>
        <p:nvGrpSpPr>
          <p:cNvPr id="1210" name="Google Shape;1210;p170"/>
          <p:cNvGrpSpPr/>
          <p:nvPr/>
        </p:nvGrpSpPr>
        <p:grpSpPr>
          <a:xfrm>
            <a:off x="1704732" y="2806744"/>
            <a:ext cx="641001" cy="666529"/>
            <a:chOff x="5726170" y="2680939"/>
            <a:chExt cx="1314873" cy="1344080"/>
          </a:xfrm>
        </p:grpSpPr>
        <p:grpSp>
          <p:nvGrpSpPr>
            <p:cNvPr id="1211" name="Google Shape;1211;p170"/>
            <p:cNvGrpSpPr/>
            <p:nvPr/>
          </p:nvGrpSpPr>
          <p:grpSpPr>
            <a:xfrm>
              <a:off x="5726170" y="2680939"/>
              <a:ext cx="1314873" cy="1344080"/>
              <a:chOff x="2644469" y="1858936"/>
              <a:chExt cx="2172626" cy="2220152"/>
            </a:xfrm>
          </p:grpSpPr>
          <p:sp>
            <p:nvSpPr>
              <p:cNvPr id="1212" name="Google Shape;1212;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pic>
            <p:nvPicPr>
              <p:cNvPr id="1213" name="Google Shape;1213;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4" name="Google Shape;1214;p170"/>
            <p:cNvPicPr preferRelativeResize="0"/>
            <p:nvPr/>
          </p:nvPicPr>
          <p:blipFill rotWithShape="1">
            <a:blip r:embed="rId5">
              <a:alphaModFix/>
            </a:blip>
            <a:srcRect l="-11378" t="-1284" r="19093" b="68527"/>
            <a:stretch/>
          </p:blipFill>
          <p:spPr>
            <a:xfrm>
              <a:off x="5779325" y="2726400"/>
              <a:ext cx="1213500" cy="1231200"/>
            </a:xfrm>
            <a:prstGeom prst="ellipse">
              <a:avLst/>
            </a:prstGeom>
            <a:noFill/>
            <a:ln>
              <a:noFill/>
            </a:ln>
          </p:spPr>
        </p:pic>
      </p:grpSp>
      <p:grpSp>
        <p:nvGrpSpPr>
          <p:cNvPr id="1215" name="Google Shape;1215;p170"/>
          <p:cNvGrpSpPr/>
          <p:nvPr/>
        </p:nvGrpSpPr>
        <p:grpSpPr>
          <a:xfrm>
            <a:off x="2503401" y="2806744"/>
            <a:ext cx="641001" cy="666529"/>
            <a:chOff x="7326370" y="2680939"/>
            <a:chExt cx="1314873" cy="1344080"/>
          </a:xfrm>
        </p:grpSpPr>
        <p:grpSp>
          <p:nvGrpSpPr>
            <p:cNvPr id="1216" name="Google Shape;1216;p170"/>
            <p:cNvGrpSpPr/>
            <p:nvPr/>
          </p:nvGrpSpPr>
          <p:grpSpPr>
            <a:xfrm>
              <a:off x="7326370" y="2680939"/>
              <a:ext cx="1314873" cy="1344080"/>
              <a:chOff x="2644469" y="1858936"/>
              <a:chExt cx="2172626" cy="2220152"/>
            </a:xfrm>
          </p:grpSpPr>
          <p:sp>
            <p:nvSpPr>
              <p:cNvPr id="1217" name="Google Shape;1217;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pic>
            <p:nvPicPr>
              <p:cNvPr id="1218" name="Google Shape;1218;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9" name="Google Shape;1219;p170"/>
            <p:cNvPicPr preferRelativeResize="0"/>
            <p:nvPr/>
          </p:nvPicPr>
          <p:blipFill rotWithShape="1">
            <a:blip r:embed="rId6">
              <a:alphaModFix/>
            </a:blip>
            <a:srcRect l="-462" t="-7857" b="26688"/>
            <a:stretch/>
          </p:blipFill>
          <p:spPr>
            <a:xfrm>
              <a:off x="7374350" y="2681750"/>
              <a:ext cx="1218300" cy="1278300"/>
            </a:xfrm>
            <a:prstGeom prst="ellipse">
              <a:avLst/>
            </a:prstGeom>
            <a:noFill/>
            <a:ln>
              <a:noFill/>
            </a:ln>
          </p:spPr>
        </p:pic>
      </p:grpSp>
      <p:sp>
        <p:nvSpPr>
          <p:cNvPr id="1220" name="Google Shape;1220;p170"/>
          <p:cNvSpPr txBox="1"/>
          <p:nvPr/>
        </p:nvSpPr>
        <p:spPr>
          <a:xfrm>
            <a:off x="3348325" y="3602736"/>
            <a:ext cx="6411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zh-CN" sz="900" b="1" dirty="0">
                <a:solidFill>
                  <a:schemeClr val="accent2"/>
                </a:solidFill>
                <a:latin typeface="SimHei" panose="02010609060101010101" pitchFamily="49" charset="-122"/>
                <a:ea typeface="SimHei" panose="02010609060101010101" pitchFamily="49" charset="-122"/>
                <a:cs typeface="Salesforce Sans"/>
                <a:sym typeface="Salesforce Sans"/>
              </a:rPr>
              <a:t>合作伙伴</a:t>
            </a:r>
          </a:p>
        </p:txBody>
      </p:sp>
      <p:sp>
        <p:nvSpPr>
          <p:cNvPr id="1221" name="Google Shape;1221;p170"/>
          <p:cNvSpPr/>
          <p:nvPr/>
        </p:nvSpPr>
        <p:spPr>
          <a:xfrm>
            <a:off x="6490871" y="16985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none" lIns="91425" tIns="0" rIns="0" bIns="0" anchor="ctr" anchorCtr="1">
            <a:noAutofit/>
          </a:bodyPr>
          <a:lstStyle/>
          <a:p>
            <a:pPr marL="0" marR="0" lvl="0" indent="0" algn="ctr" rtl="0">
              <a:lnSpc>
                <a:spcPct val="50000"/>
              </a:lnSpc>
              <a:spcBef>
                <a:spcPts val="0"/>
              </a:spcBef>
              <a:spcAft>
                <a:spcPts val="0"/>
              </a:spcAft>
              <a:buClr>
                <a:srgbClr val="032E61"/>
              </a:buClr>
              <a:buSzPts val="1800"/>
              <a:buFont typeface="Salesforce Sans"/>
              <a:buNone/>
            </a:pPr>
            <a:r>
              <a:rPr lang="zh-CN" sz="1800" b="1" baseline="-25000" dirty="0">
                <a:solidFill>
                  <a:srgbClr val="FFFFFF"/>
                </a:solidFill>
                <a:latin typeface="SimHei" panose="02010609060101010101" pitchFamily="49" charset="-122"/>
                <a:ea typeface="SimHei" panose="02010609060101010101" pitchFamily="49" charset="-122"/>
                <a:cs typeface="Salesforce Sans"/>
                <a:sym typeface="Salesforce Sans"/>
              </a:rPr>
              <a:t>优先级</a:t>
            </a:r>
          </a:p>
        </p:txBody>
      </p:sp>
      <p:sp>
        <p:nvSpPr>
          <p:cNvPr id="1222" name="Google Shape;1222;p170"/>
          <p:cNvSpPr txBox="1"/>
          <p:nvPr/>
        </p:nvSpPr>
        <p:spPr>
          <a:xfrm>
            <a:off x="4905824" y="1734300"/>
            <a:ext cx="3684000" cy="742500"/>
          </a:xfrm>
          <a:prstGeom prst="rect">
            <a:avLst/>
          </a:prstGeom>
          <a:noFill/>
          <a:ln>
            <a:noFill/>
          </a:ln>
        </p:spPr>
        <p:txBody>
          <a:bodyPr spcFirstLastPara="1" wrap="square" lIns="0" tIns="0" rIns="0" bIns="0" anchor="t" anchorCtr="0">
            <a:noAutofit/>
          </a:bodyPr>
          <a:lstStyle/>
          <a:p>
            <a:pPr marL="457200" lvl="0" indent="-311150" algn="l" rtl="0">
              <a:lnSpc>
                <a:spcPct val="100000"/>
              </a:lnSpc>
              <a:spcBef>
                <a:spcPts val="0"/>
              </a:spcBef>
              <a:spcAft>
                <a:spcPts val="0"/>
              </a:spcAft>
              <a:buClr>
                <a:schemeClr val="dk1"/>
              </a:buClr>
              <a:buSzPts val="1300"/>
              <a:buFont typeface="Salesforce Sans"/>
              <a:buChar char="●"/>
            </a:pPr>
            <a:r>
              <a:rPr lang="zh-CN" sz="1300" b="1" dirty="0">
                <a:solidFill>
                  <a:schemeClr val="dk1"/>
                </a:solidFill>
                <a:latin typeface="SimHei" panose="02010609060101010101" pitchFamily="49" charset="-122"/>
                <a:ea typeface="SimHei" panose="02010609060101010101" pitchFamily="49" charset="-122"/>
                <a:cs typeface="Salesforce Sans"/>
                <a:sym typeface="Salesforce Sans"/>
              </a:rPr>
              <a:t>识别特权用户</a:t>
            </a:r>
          </a:p>
          <a:p>
            <a:pPr marL="914400" lvl="1" indent="-298450" algn="l" rtl="0">
              <a:lnSpc>
                <a:spcPct val="100000"/>
              </a:lnSpc>
              <a:spcBef>
                <a:spcPts val="600"/>
              </a:spcBef>
              <a:spcAft>
                <a:spcPts val="0"/>
              </a:spcAft>
              <a:buClr>
                <a:schemeClr val="accent2"/>
              </a:buClr>
              <a:buSzPts val="1100"/>
              <a:buFont typeface="Salesforce Sans"/>
              <a:buChar char="○"/>
            </a:pPr>
            <a:r>
              <a:rPr lang="zh-CN" sz="1100" dirty="0">
                <a:solidFill>
                  <a:schemeClr val="accent2"/>
                </a:solidFill>
                <a:latin typeface="SimHei" panose="02010609060101010101" pitchFamily="49" charset="-122"/>
                <a:ea typeface="SimHei" panose="02010609060101010101" pitchFamily="49" charset="-122"/>
                <a:cs typeface="Salesforce Sans"/>
                <a:sym typeface="Salesforce Sans"/>
              </a:rPr>
              <a:t>管理员权限</a:t>
            </a:r>
          </a:p>
          <a:p>
            <a:pPr marL="914400" lvl="1" indent="-298450" algn="l" rtl="0">
              <a:lnSpc>
                <a:spcPct val="100000"/>
              </a:lnSpc>
              <a:spcBef>
                <a:spcPts val="500"/>
              </a:spcBef>
              <a:spcAft>
                <a:spcPts val="500"/>
              </a:spcAft>
              <a:buClr>
                <a:schemeClr val="accent2"/>
              </a:buClr>
              <a:buSzPts val="1100"/>
              <a:buFont typeface="Salesforce Sans"/>
              <a:buChar char="○"/>
            </a:pPr>
            <a:r>
              <a:rPr lang="zh-CN" sz="1100" dirty="0">
                <a:solidFill>
                  <a:schemeClr val="accent2"/>
                </a:solidFill>
                <a:latin typeface="SimHei" panose="02010609060101010101" pitchFamily="49" charset="-122"/>
                <a:ea typeface="SimHei" panose="02010609060101010101" pitchFamily="49" charset="-122"/>
                <a:cs typeface="Salesforce Sans"/>
                <a:sym typeface="Salesforce Sans"/>
              </a:rPr>
              <a:t>授予对数据和功能的高级访问级别的权限</a:t>
            </a:r>
          </a:p>
        </p:txBody>
      </p:sp>
      <p:sp>
        <p:nvSpPr>
          <p:cNvPr id="1223" name="Google Shape;1223;p170"/>
          <p:cNvSpPr txBox="1"/>
          <p:nvPr/>
        </p:nvSpPr>
        <p:spPr>
          <a:xfrm>
            <a:off x="743075" y="1598175"/>
            <a:ext cx="33918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zh-CN" sz="1300" b="1" dirty="0">
                <a:solidFill>
                  <a:schemeClr val="dk1"/>
                </a:solidFill>
                <a:latin typeface="SimHei" panose="02010609060101010101" pitchFamily="49" charset="-122"/>
                <a:ea typeface="SimHei" panose="02010609060101010101" pitchFamily="49" charset="-122"/>
                <a:cs typeface="Salesforce Sans"/>
                <a:sym typeface="Salesforce Sans"/>
              </a:rPr>
              <a:t>编录分配到每个用户的权限</a:t>
            </a:r>
          </a:p>
          <a:p>
            <a:pPr marL="0" lvl="0" indent="0" algn="l" rtl="0">
              <a:lnSpc>
                <a:spcPct val="100000"/>
              </a:lnSpc>
              <a:spcBef>
                <a:spcPts val="500"/>
              </a:spcBef>
              <a:spcAft>
                <a:spcPts val="500"/>
              </a:spcAft>
              <a:buNone/>
            </a:pPr>
            <a:endParaRPr sz="7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224" name="Google Shape;1224;p170"/>
          <p:cNvSpPr txBox="1"/>
          <p:nvPr/>
        </p:nvSpPr>
        <p:spPr>
          <a:xfrm>
            <a:off x="743065" y="2206250"/>
            <a:ext cx="34461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zh-CN" sz="1300" b="1" dirty="0">
                <a:solidFill>
                  <a:schemeClr val="dk1"/>
                </a:solidFill>
                <a:latin typeface="SimHei" panose="02010609060101010101" pitchFamily="49" charset="-122"/>
                <a:ea typeface="SimHei" panose="02010609060101010101" pitchFamily="49" charset="-122"/>
                <a:cs typeface="Salesforce Sans"/>
                <a:sym typeface="Salesforce Sans"/>
              </a:rPr>
              <a:t>请注意贵组织的用户和角色类型</a:t>
            </a:r>
          </a:p>
          <a:p>
            <a:pPr marL="0" lvl="0" indent="0" algn="l" rtl="0">
              <a:lnSpc>
                <a:spcPct val="100000"/>
              </a:lnSpc>
              <a:spcBef>
                <a:spcPts val="500"/>
              </a:spcBef>
              <a:spcAft>
                <a:spcPts val="500"/>
              </a:spcAft>
              <a:buNone/>
            </a:pPr>
            <a:endParaRPr sz="7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225" name="Google Shape;1225;p170"/>
          <p:cNvSpPr txBox="1"/>
          <p:nvPr/>
        </p:nvSpPr>
        <p:spPr>
          <a:xfrm>
            <a:off x="4906625" y="3476700"/>
            <a:ext cx="3379525" cy="477000"/>
          </a:xfrm>
          <a:prstGeom prst="rect">
            <a:avLst/>
          </a:prstGeom>
          <a:noFill/>
          <a:ln>
            <a:noFill/>
          </a:ln>
        </p:spPr>
        <p:txBody>
          <a:bodyPr spcFirstLastPara="1" wrap="square" lIns="0" tIns="0" rIns="0" bIns="0" anchor="t" anchorCtr="0">
            <a:noAutofit/>
          </a:bodyPr>
          <a:lstStyle/>
          <a:p>
            <a:pPr marL="457200" lvl="0" indent="-304800" algn="l" rtl="0">
              <a:spcBef>
                <a:spcPts val="0"/>
              </a:spcBef>
              <a:spcAft>
                <a:spcPts val="500"/>
              </a:spcAft>
              <a:buClr>
                <a:schemeClr val="dk1"/>
              </a:buClr>
              <a:buSzPts val="1200"/>
              <a:buFont typeface="Salesforce Sans"/>
              <a:buChar char="●"/>
            </a:pPr>
            <a:r>
              <a:rPr lang="zh-CN" sz="1300" dirty="0">
                <a:solidFill>
                  <a:schemeClr val="dk1"/>
                </a:solidFill>
                <a:latin typeface="SimHei" panose="02010609060101010101" pitchFamily="49" charset="-122"/>
                <a:ea typeface="SimHei" panose="02010609060101010101" pitchFamily="49" charset="-122"/>
                <a:cs typeface="Salesforce Sans"/>
                <a:sym typeface="Salesforce Sans"/>
              </a:rPr>
              <a:t>如果您分阶段推出，</a:t>
            </a:r>
            <a:r>
              <a:rPr lang="zh-CN" sz="1300" b="1" dirty="0">
                <a:solidFill>
                  <a:schemeClr val="dk1"/>
                </a:solidFill>
                <a:latin typeface="SimHei" panose="02010609060101010101" pitchFamily="49" charset="-122"/>
                <a:ea typeface="SimHei" panose="02010609060101010101" pitchFamily="49" charset="-122"/>
                <a:cs typeface="Salesforce Sans"/>
                <a:sym typeface="Salesforce Sans"/>
              </a:rPr>
              <a:t>针对用户的逻辑组达成共识</a:t>
            </a:r>
          </a:p>
        </p:txBody>
      </p:sp>
      <p:sp>
        <p:nvSpPr>
          <p:cNvPr id="1226" name="Google Shape;1226;p170"/>
          <p:cNvSpPr txBox="1"/>
          <p:nvPr/>
        </p:nvSpPr>
        <p:spPr>
          <a:xfrm>
            <a:off x="4905825" y="2734056"/>
            <a:ext cx="3684000" cy="477000"/>
          </a:xfrm>
          <a:prstGeom prst="rect">
            <a:avLst/>
          </a:prstGeom>
          <a:noFill/>
          <a:ln>
            <a:noFill/>
          </a:ln>
        </p:spPr>
        <p:txBody>
          <a:bodyPr spcFirstLastPara="1" wrap="square" lIns="0" tIns="0" rIns="0" bIns="0" anchor="t" anchorCtr="0">
            <a:noAutofit/>
          </a:bodyPr>
          <a:lstStyle/>
          <a:p>
            <a:pPr marL="457200" lvl="0" indent="-311150" algn="l" rtl="0">
              <a:spcBef>
                <a:spcPts val="0"/>
              </a:spcBef>
              <a:spcAft>
                <a:spcPts val="0"/>
              </a:spcAft>
              <a:buClr>
                <a:schemeClr val="dk1"/>
              </a:buClr>
              <a:buSzPts val="1300"/>
              <a:buFont typeface="Salesforce Sans"/>
              <a:buChar char="●"/>
            </a:pPr>
            <a:r>
              <a:rPr lang="zh-CN" sz="1300" b="1" dirty="0">
                <a:solidFill>
                  <a:schemeClr val="dk1"/>
                </a:solidFill>
                <a:latin typeface="SimHei" panose="02010609060101010101" pitchFamily="49" charset="-122"/>
                <a:ea typeface="SimHei" panose="02010609060101010101" pitchFamily="49" charset="-122"/>
                <a:cs typeface="Salesforce Sans"/>
                <a:sym typeface="Salesforce Sans"/>
              </a:rPr>
              <a:t>应用最小特权的规则</a:t>
            </a:r>
          </a:p>
          <a:p>
            <a:pPr marL="914400" lvl="1" indent="-298450" algn="l" rtl="0">
              <a:spcBef>
                <a:spcPts val="600"/>
              </a:spcBef>
              <a:spcAft>
                <a:spcPts val="500"/>
              </a:spcAft>
              <a:buClr>
                <a:schemeClr val="accent2"/>
              </a:buClr>
              <a:buSzPts val="1100"/>
              <a:buFont typeface="Salesforce Sans"/>
              <a:buChar char="○"/>
            </a:pPr>
            <a:r>
              <a:rPr lang="zh-CN" sz="1100" dirty="0">
                <a:solidFill>
                  <a:schemeClr val="accent2"/>
                </a:solidFill>
                <a:latin typeface="SimHei" panose="02010609060101010101" pitchFamily="49" charset="-122"/>
                <a:ea typeface="SimHei" panose="02010609060101010101" pitchFamily="49" charset="-122"/>
                <a:cs typeface="Salesforce Sans"/>
                <a:sym typeface="Salesforce Sans"/>
              </a:rPr>
              <a:t>移除用户作业不需要的任何权限</a:t>
            </a:r>
          </a:p>
        </p:txBody>
      </p:sp>
      <p:sp>
        <p:nvSpPr>
          <p:cNvPr id="1227" name="Google Shape;1227;p170"/>
          <p:cNvSpPr txBox="1"/>
          <p:nvPr/>
        </p:nvSpPr>
        <p:spPr>
          <a:xfrm>
            <a:off x="4974225" y="1442900"/>
            <a:ext cx="3627000" cy="276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zh-CN" sz="1300" dirty="0">
                <a:solidFill>
                  <a:schemeClr val="accent2"/>
                </a:solidFill>
                <a:latin typeface="SimHei" panose="02010609060101010101" pitchFamily="49" charset="-122"/>
                <a:ea typeface="SimHei" panose="02010609060101010101" pitchFamily="49" charset="-122"/>
                <a:cs typeface="Salesforce Sans"/>
                <a:sym typeface="Salesforce Sans"/>
              </a:rPr>
              <a:t>使用此分析：</a:t>
            </a:r>
          </a:p>
          <a:p>
            <a:pPr marL="0" lvl="0" indent="0" algn="l" rtl="0">
              <a:lnSpc>
                <a:spcPct val="100000"/>
              </a:lnSpc>
              <a:spcBef>
                <a:spcPts val="500"/>
              </a:spcBef>
              <a:spcAft>
                <a:spcPts val="500"/>
              </a:spcAft>
              <a:buNone/>
            </a:pPr>
            <a:endParaRPr sz="7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grpSp>
        <p:nvGrpSpPr>
          <p:cNvPr id="1228" name="Google Shape;1228;p170"/>
          <p:cNvGrpSpPr/>
          <p:nvPr/>
        </p:nvGrpSpPr>
        <p:grpSpPr>
          <a:xfrm>
            <a:off x="3348284" y="2807175"/>
            <a:ext cx="640925" cy="666490"/>
            <a:chOff x="3348284" y="2814286"/>
            <a:chExt cx="640925" cy="666490"/>
          </a:xfrm>
        </p:grpSpPr>
        <p:grpSp>
          <p:nvGrpSpPr>
            <p:cNvPr id="1229" name="Google Shape;1229;p170"/>
            <p:cNvGrpSpPr/>
            <p:nvPr/>
          </p:nvGrpSpPr>
          <p:grpSpPr>
            <a:xfrm>
              <a:off x="3348284" y="2814286"/>
              <a:ext cx="640925" cy="666490"/>
              <a:chOff x="2644469" y="1858936"/>
              <a:chExt cx="2172626" cy="2220152"/>
            </a:xfrm>
          </p:grpSpPr>
          <p:sp>
            <p:nvSpPr>
              <p:cNvPr id="1230" name="Google Shape;1230;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pic>
            <p:nvPicPr>
              <p:cNvPr id="1231" name="Google Shape;1231;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32" name="Google Shape;1232;p170"/>
            <p:cNvPicPr preferRelativeResize="0"/>
            <p:nvPr/>
          </p:nvPicPr>
          <p:blipFill rotWithShape="1">
            <a:blip r:embed="rId7">
              <a:alphaModFix/>
            </a:blip>
            <a:srcRect l="12445" r="12445"/>
            <a:stretch/>
          </p:blipFill>
          <p:spPr>
            <a:xfrm>
              <a:off x="3371766" y="2814722"/>
              <a:ext cx="594000" cy="633900"/>
            </a:xfrm>
            <a:prstGeom prst="ellipse">
              <a:avLst/>
            </a:prstGeom>
            <a:noFill/>
            <a:ln>
              <a:noFill/>
            </a:ln>
          </p:spPr>
        </p:pic>
      </p:grpSp>
      <p:sp>
        <p:nvSpPr>
          <p:cNvPr id="1233" name="Google Shape;1233;p170"/>
          <p:cNvSpPr/>
          <p:nvPr/>
        </p:nvSpPr>
        <p:spPr>
          <a:xfrm>
            <a:off x="7006325" y="26832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none" lIns="91425" tIns="0" rIns="0" bIns="0" anchor="ctr" anchorCtr="1">
            <a:noAutofit/>
          </a:bodyPr>
          <a:lstStyle/>
          <a:p>
            <a:pPr marL="0" marR="0" lvl="0" indent="0" algn="ctr" rtl="0">
              <a:lnSpc>
                <a:spcPct val="50000"/>
              </a:lnSpc>
              <a:spcBef>
                <a:spcPts val="0"/>
              </a:spcBef>
              <a:spcAft>
                <a:spcPts val="0"/>
              </a:spcAft>
              <a:buClr>
                <a:srgbClr val="032E61"/>
              </a:buClr>
              <a:buSzPts val="1800"/>
              <a:buFont typeface="Salesforce Sans"/>
              <a:buNone/>
            </a:pPr>
            <a:r>
              <a:rPr lang="zh-CN" sz="1800" b="1" baseline="-25000" dirty="0">
                <a:solidFill>
                  <a:srgbClr val="FFFFFF"/>
                </a:solidFill>
                <a:latin typeface="SimHei" panose="02010609060101010101" pitchFamily="49" charset="-122"/>
                <a:ea typeface="SimHei" panose="02010609060101010101" pitchFamily="49" charset="-122"/>
                <a:cs typeface="Salesforce Sans"/>
                <a:sym typeface="Salesforce Sans"/>
              </a:rPr>
              <a:t>优先级</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TotalTime>
  <Words>6320</Words>
  <Application>Microsoft Office PowerPoint</Application>
  <PresentationFormat>On-screen Show (16:9)</PresentationFormat>
  <Paragraphs>382</Paragraphs>
  <Slides>26</Slides>
  <Notes>26</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26</vt:i4>
      </vt:variant>
    </vt:vector>
  </HeadingPairs>
  <TitlesOfParts>
    <vt:vector size="35" baseType="lpstr">
      <vt:lpstr>Salesforce Sans</vt:lpstr>
      <vt:lpstr>Average</vt:lpstr>
      <vt:lpstr>SimHei</vt:lpstr>
      <vt:lpstr>Salesforce Sans Light</vt:lpstr>
      <vt:lpstr>Arial</vt:lpstr>
      <vt:lpstr>Roboto</vt:lpstr>
      <vt:lpstr>Simple Light</vt:lpstr>
      <vt:lpstr>Salesforce Google Slides Corporate Template - 2019</vt:lpstr>
      <vt:lpstr>Salesforce Google Slides Corporate Template - 2019</vt:lpstr>
      <vt:lpstr>执行 B2C Commerce 用户审核</vt:lpstr>
      <vt:lpstr>前瞻性声明</vt:lpstr>
      <vt:lpstr>日程</vt:lpstr>
      <vt:lpstr>PowerPoint Presentation</vt:lpstr>
      <vt:lpstr>通过用户审核增强安全性</vt:lpstr>
      <vt:lpstr>关键术语</vt:lpstr>
      <vt:lpstr>安全最佳实践：适用于 Salesforce 应用程序</vt:lpstr>
      <vt:lpstr>PowerPoint Presentation</vt:lpstr>
      <vt:lpstr>PowerPoint Presentation</vt:lpstr>
      <vt:lpstr>商业管理平台权限</vt:lpstr>
      <vt:lpstr>了解权限</vt:lpstr>
      <vt:lpstr>商业管理平台角色</vt:lpstr>
      <vt:lpstr>默认角色或最小特权的角色</vt:lpstr>
      <vt:lpstr>Commerce Cloud 领域</vt:lpstr>
      <vt:lpstr>商业管理平台用户</vt:lpstr>
      <vt:lpstr>商业管理平台用户</vt:lpstr>
      <vt:lpstr>商业管理平台用户</vt:lpstr>
      <vt:lpstr>如何验证谁拥有的内容？</vt:lpstr>
      <vt:lpstr>PowerPoint Presentation</vt:lpstr>
      <vt:lpstr>PowerPoint Presentation</vt:lpstr>
      <vt:lpstr>PowerPoint Presentation</vt:lpstr>
      <vt:lpstr>B2B Commerce 运营团队结构</vt:lpstr>
      <vt:lpstr>新建商业管理平台 + MFA 要求</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Conducting A B2C Commerce User Audit</dc:title>
  <cp:lastModifiedBy>DTP</cp:lastModifiedBy>
  <cp:revision>12</cp:revision>
  <dcterms:modified xsi:type="dcterms:W3CDTF">2021-09-30T19:22:52Z</dcterms:modified>
</cp:coreProperties>
</file>